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350000" cy="4230688"/>
  <p:notesSz cx="6858000" cy="9144000"/>
  <p:defaultTextStyle>
    <a:defPPr>
      <a:defRPr lang="en-US"/>
    </a:defPPr>
    <a:lvl1pPr marL="0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53929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07858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61787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15716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269644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23573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777502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31431" algn="l" defTabSz="50785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1290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6250" y="692384"/>
            <a:ext cx="5397500" cy="1472906"/>
          </a:xfrm>
        </p:spPr>
        <p:txBody>
          <a:bodyPr anchor="b"/>
          <a:lstStyle>
            <a:lvl1pPr algn="ctr">
              <a:defRPr sz="370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750" y="2222091"/>
            <a:ext cx="4762500" cy="1021437"/>
          </a:xfrm>
        </p:spPr>
        <p:txBody>
          <a:bodyPr/>
          <a:lstStyle>
            <a:lvl1pPr marL="0" indent="0" algn="ctr">
              <a:buNone/>
              <a:defRPr sz="1481"/>
            </a:lvl1pPr>
            <a:lvl2pPr marL="282047" indent="0" algn="ctr">
              <a:buNone/>
              <a:defRPr sz="1234"/>
            </a:lvl2pPr>
            <a:lvl3pPr marL="564093" indent="0" algn="ctr">
              <a:buNone/>
              <a:defRPr sz="1110"/>
            </a:lvl3pPr>
            <a:lvl4pPr marL="846140" indent="0" algn="ctr">
              <a:buNone/>
              <a:defRPr sz="987"/>
            </a:lvl4pPr>
            <a:lvl5pPr marL="1128187" indent="0" algn="ctr">
              <a:buNone/>
              <a:defRPr sz="987"/>
            </a:lvl5pPr>
            <a:lvl6pPr marL="1410233" indent="0" algn="ctr">
              <a:buNone/>
              <a:defRPr sz="987"/>
            </a:lvl6pPr>
            <a:lvl7pPr marL="1692280" indent="0" algn="ctr">
              <a:buNone/>
              <a:defRPr sz="987"/>
            </a:lvl7pPr>
            <a:lvl8pPr marL="1974327" indent="0" algn="ctr">
              <a:buNone/>
              <a:defRPr sz="987"/>
            </a:lvl8pPr>
            <a:lvl9pPr marL="2256373" indent="0" algn="ctr">
              <a:buNone/>
              <a:defRPr sz="987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88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4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44219" y="225245"/>
            <a:ext cx="1369219" cy="358531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6563" y="225245"/>
            <a:ext cx="4028281" cy="3585313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8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7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256" y="1054735"/>
            <a:ext cx="5476875" cy="1759848"/>
          </a:xfrm>
        </p:spPr>
        <p:txBody>
          <a:bodyPr anchor="b"/>
          <a:lstStyle>
            <a:lvl1pPr>
              <a:defRPr sz="370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256" y="2831232"/>
            <a:ext cx="5476875" cy="925463"/>
          </a:xfrm>
        </p:spPr>
        <p:txBody>
          <a:bodyPr/>
          <a:lstStyle>
            <a:lvl1pPr marL="0" indent="0">
              <a:buNone/>
              <a:defRPr sz="1481">
                <a:solidFill>
                  <a:schemeClr val="tx1"/>
                </a:solidFill>
              </a:defRPr>
            </a:lvl1pPr>
            <a:lvl2pPr marL="282047" indent="0">
              <a:buNone/>
              <a:defRPr sz="1234">
                <a:solidFill>
                  <a:schemeClr val="tx1">
                    <a:tint val="75000"/>
                  </a:schemeClr>
                </a:solidFill>
              </a:defRPr>
            </a:lvl2pPr>
            <a:lvl3pPr marL="564093" indent="0">
              <a:buNone/>
              <a:defRPr sz="1110">
                <a:solidFill>
                  <a:schemeClr val="tx1">
                    <a:tint val="75000"/>
                  </a:schemeClr>
                </a:solidFill>
              </a:defRPr>
            </a:lvl3pPr>
            <a:lvl4pPr marL="846140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4pPr>
            <a:lvl5pPr marL="1128187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5pPr>
            <a:lvl6pPr marL="1410233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6pPr>
            <a:lvl7pPr marL="1692280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7pPr>
            <a:lvl8pPr marL="1974327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8pPr>
            <a:lvl9pPr marL="2256373" indent="0">
              <a:buNone/>
              <a:defRPr sz="9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0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6563" y="1126225"/>
            <a:ext cx="2698750" cy="268433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14688" y="1126225"/>
            <a:ext cx="2698750" cy="268433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19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225246"/>
            <a:ext cx="5476875" cy="8177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7390" y="1037106"/>
            <a:ext cx="2686347" cy="508270"/>
          </a:xfrm>
        </p:spPr>
        <p:txBody>
          <a:bodyPr anchor="b"/>
          <a:lstStyle>
            <a:lvl1pPr marL="0" indent="0">
              <a:buNone/>
              <a:defRPr sz="1481" b="1"/>
            </a:lvl1pPr>
            <a:lvl2pPr marL="282047" indent="0">
              <a:buNone/>
              <a:defRPr sz="1234" b="1"/>
            </a:lvl2pPr>
            <a:lvl3pPr marL="564093" indent="0">
              <a:buNone/>
              <a:defRPr sz="1110" b="1"/>
            </a:lvl3pPr>
            <a:lvl4pPr marL="846140" indent="0">
              <a:buNone/>
              <a:defRPr sz="987" b="1"/>
            </a:lvl4pPr>
            <a:lvl5pPr marL="1128187" indent="0">
              <a:buNone/>
              <a:defRPr sz="987" b="1"/>
            </a:lvl5pPr>
            <a:lvl6pPr marL="1410233" indent="0">
              <a:buNone/>
              <a:defRPr sz="987" b="1"/>
            </a:lvl6pPr>
            <a:lvl7pPr marL="1692280" indent="0">
              <a:buNone/>
              <a:defRPr sz="987" b="1"/>
            </a:lvl7pPr>
            <a:lvl8pPr marL="1974327" indent="0">
              <a:buNone/>
              <a:defRPr sz="987" b="1"/>
            </a:lvl8pPr>
            <a:lvl9pPr marL="2256373" indent="0">
              <a:buNone/>
              <a:defRPr sz="987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390" y="1545376"/>
            <a:ext cx="2686347" cy="22730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4688" y="1037106"/>
            <a:ext cx="2699577" cy="508270"/>
          </a:xfrm>
        </p:spPr>
        <p:txBody>
          <a:bodyPr anchor="b"/>
          <a:lstStyle>
            <a:lvl1pPr marL="0" indent="0">
              <a:buNone/>
              <a:defRPr sz="1481" b="1"/>
            </a:lvl1pPr>
            <a:lvl2pPr marL="282047" indent="0">
              <a:buNone/>
              <a:defRPr sz="1234" b="1"/>
            </a:lvl2pPr>
            <a:lvl3pPr marL="564093" indent="0">
              <a:buNone/>
              <a:defRPr sz="1110" b="1"/>
            </a:lvl3pPr>
            <a:lvl4pPr marL="846140" indent="0">
              <a:buNone/>
              <a:defRPr sz="987" b="1"/>
            </a:lvl4pPr>
            <a:lvl5pPr marL="1128187" indent="0">
              <a:buNone/>
              <a:defRPr sz="987" b="1"/>
            </a:lvl5pPr>
            <a:lvl6pPr marL="1410233" indent="0">
              <a:buNone/>
              <a:defRPr sz="987" b="1"/>
            </a:lvl6pPr>
            <a:lvl7pPr marL="1692280" indent="0">
              <a:buNone/>
              <a:defRPr sz="987" b="1"/>
            </a:lvl7pPr>
            <a:lvl8pPr marL="1974327" indent="0">
              <a:buNone/>
              <a:defRPr sz="987" b="1"/>
            </a:lvl8pPr>
            <a:lvl9pPr marL="2256373" indent="0">
              <a:buNone/>
              <a:defRPr sz="987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14688" y="1545376"/>
            <a:ext cx="2699577" cy="22730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9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2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79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282046"/>
            <a:ext cx="2048040" cy="987161"/>
          </a:xfrm>
        </p:spPr>
        <p:txBody>
          <a:bodyPr anchor="b"/>
          <a:lstStyle>
            <a:lvl1pPr>
              <a:defRPr sz="197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9577" y="609141"/>
            <a:ext cx="3214688" cy="3006531"/>
          </a:xfrm>
        </p:spPr>
        <p:txBody>
          <a:bodyPr/>
          <a:lstStyle>
            <a:lvl1pPr>
              <a:defRPr sz="1974"/>
            </a:lvl1pPr>
            <a:lvl2pPr>
              <a:defRPr sz="1727"/>
            </a:lvl2pPr>
            <a:lvl3pPr>
              <a:defRPr sz="1481"/>
            </a:lvl3pPr>
            <a:lvl4pPr>
              <a:defRPr sz="1234"/>
            </a:lvl4pPr>
            <a:lvl5pPr>
              <a:defRPr sz="1234"/>
            </a:lvl5pPr>
            <a:lvl6pPr>
              <a:defRPr sz="1234"/>
            </a:lvl6pPr>
            <a:lvl7pPr>
              <a:defRPr sz="1234"/>
            </a:lvl7pPr>
            <a:lvl8pPr>
              <a:defRPr sz="1234"/>
            </a:lvl8pPr>
            <a:lvl9pPr>
              <a:defRPr sz="1234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390" y="1269206"/>
            <a:ext cx="2048040" cy="2351362"/>
          </a:xfrm>
        </p:spPr>
        <p:txBody>
          <a:bodyPr/>
          <a:lstStyle>
            <a:lvl1pPr marL="0" indent="0">
              <a:buNone/>
              <a:defRPr sz="987"/>
            </a:lvl1pPr>
            <a:lvl2pPr marL="282047" indent="0">
              <a:buNone/>
              <a:defRPr sz="864"/>
            </a:lvl2pPr>
            <a:lvl3pPr marL="564093" indent="0">
              <a:buNone/>
              <a:defRPr sz="740"/>
            </a:lvl3pPr>
            <a:lvl4pPr marL="846140" indent="0">
              <a:buNone/>
              <a:defRPr sz="617"/>
            </a:lvl4pPr>
            <a:lvl5pPr marL="1128187" indent="0">
              <a:buNone/>
              <a:defRPr sz="617"/>
            </a:lvl5pPr>
            <a:lvl6pPr marL="1410233" indent="0">
              <a:buNone/>
              <a:defRPr sz="617"/>
            </a:lvl6pPr>
            <a:lvl7pPr marL="1692280" indent="0">
              <a:buNone/>
              <a:defRPr sz="617"/>
            </a:lvl7pPr>
            <a:lvl8pPr marL="1974327" indent="0">
              <a:buNone/>
              <a:defRPr sz="617"/>
            </a:lvl8pPr>
            <a:lvl9pPr marL="2256373" indent="0">
              <a:buNone/>
              <a:defRPr sz="61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76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390" y="282046"/>
            <a:ext cx="2048040" cy="987161"/>
          </a:xfrm>
        </p:spPr>
        <p:txBody>
          <a:bodyPr anchor="b"/>
          <a:lstStyle>
            <a:lvl1pPr>
              <a:defRPr sz="197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99577" y="609141"/>
            <a:ext cx="3214688" cy="3006531"/>
          </a:xfrm>
        </p:spPr>
        <p:txBody>
          <a:bodyPr anchor="t"/>
          <a:lstStyle>
            <a:lvl1pPr marL="0" indent="0">
              <a:buNone/>
              <a:defRPr sz="1974"/>
            </a:lvl1pPr>
            <a:lvl2pPr marL="282047" indent="0">
              <a:buNone/>
              <a:defRPr sz="1727"/>
            </a:lvl2pPr>
            <a:lvl3pPr marL="564093" indent="0">
              <a:buNone/>
              <a:defRPr sz="1481"/>
            </a:lvl3pPr>
            <a:lvl4pPr marL="846140" indent="0">
              <a:buNone/>
              <a:defRPr sz="1234"/>
            </a:lvl4pPr>
            <a:lvl5pPr marL="1128187" indent="0">
              <a:buNone/>
              <a:defRPr sz="1234"/>
            </a:lvl5pPr>
            <a:lvl6pPr marL="1410233" indent="0">
              <a:buNone/>
              <a:defRPr sz="1234"/>
            </a:lvl6pPr>
            <a:lvl7pPr marL="1692280" indent="0">
              <a:buNone/>
              <a:defRPr sz="1234"/>
            </a:lvl7pPr>
            <a:lvl8pPr marL="1974327" indent="0">
              <a:buNone/>
              <a:defRPr sz="1234"/>
            </a:lvl8pPr>
            <a:lvl9pPr marL="2256373" indent="0">
              <a:buNone/>
              <a:defRPr sz="1234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7390" y="1269206"/>
            <a:ext cx="2048040" cy="2351362"/>
          </a:xfrm>
        </p:spPr>
        <p:txBody>
          <a:bodyPr/>
          <a:lstStyle>
            <a:lvl1pPr marL="0" indent="0">
              <a:buNone/>
              <a:defRPr sz="987"/>
            </a:lvl1pPr>
            <a:lvl2pPr marL="282047" indent="0">
              <a:buNone/>
              <a:defRPr sz="864"/>
            </a:lvl2pPr>
            <a:lvl3pPr marL="564093" indent="0">
              <a:buNone/>
              <a:defRPr sz="740"/>
            </a:lvl3pPr>
            <a:lvl4pPr marL="846140" indent="0">
              <a:buNone/>
              <a:defRPr sz="617"/>
            </a:lvl4pPr>
            <a:lvl5pPr marL="1128187" indent="0">
              <a:buNone/>
              <a:defRPr sz="617"/>
            </a:lvl5pPr>
            <a:lvl6pPr marL="1410233" indent="0">
              <a:buNone/>
              <a:defRPr sz="617"/>
            </a:lvl6pPr>
            <a:lvl7pPr marL="1692280" indent="0">
              <a:buNone/>
              <a:defRPr sz="617"/>
            </a:lvl7pPr>
            <a:lvl8pPr marL="1974327" indent="0">
              <a:buNone/>
              <a:defRPr sz="617"/>
            </a:lvl8pPr>
            <a:lvl9pPr marL="2256373" indent="0">
              <a:buNone/>
              <a:defRPr sz="617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6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6563" y="225246"/>
            <a:ext cx="5476875" cy="817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563" y="1126225"/>
            <a:ext cx="5476875" cy="2684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6563" y="3921222"/>
            <a:ext cx="1428750" cy="2252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4CAC-CF91-4375-A908-56C223DB97B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3438" y="3921222"/>
            <a:ext cx="2143125" cy="2252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84688" y="3921222"/>
            <a:ext cx="1428750" cy="2252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33388-5B6F-470A-8D4C-6B7DF9D32AB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2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64093" rtl="0" eaLnBrk="1" latinLnBrk="0" hangingPunct="1">
        <a:lnSpc>
          <a:spcPct val="90000"/>
        </a:lnSpc>
        <a:spcBef>
          <a:spcPct val="0"/>
        </a:spcBef>
        <a:buNone/>
        <a:defRPr sz="2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1023" indent="-141023" algn="l" defTabSz="564093" rtl="0" eaLnBrk="1" latinLnBrk="0" hangingPunct="1">
        <a:lnSpc>
          <a:spcPct val="90000"/>
        </a:lnSpc>
        <a:spcBef>
          <a:spcPts val="617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1pPr>
      <a:lvl2pPr marL="423070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2pPr>
      <a:lvl3pPr marL="705117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234" kern="1200">
          <a:solidFill>
            <a:schemeClr val="tx1"/>
          </a:solidFill>
          <a:latin typeface="+mn-lt"/>
          <a:ea typeface="+mn-ea"/>
          <a:cs typeface="+mn-cs"/>
        </a:defRPr>
      </a:lvl3pPr>
      <a:lvl4pPr marL="987163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4pPr>
      <a:lvl5pPr marL="1269210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5pPr>
      <a:lvl6pPr marL="1551257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6pPr>
      <a:lvl7pPr marL="1833303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7pPr>
      <a:lvl8pPr marL="2115350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8pPr>
      <a:lvl9pPr marL="2397397" indent="-141023" algn="l" defTabSz="564093" rtl="0" eaLnBrk="1" latinLnBrk="0" hangingPunct="1">
        <a:lnSpc>
          <a:spcPct val="90000"/>
        </a:lnSpc>
        <a:spcBef>
          <a:spcPts val="308"/>
        </a:spcBef>
        <a:buFont typeface="Arial" panose="020B0604020202020204" pitchFamily="34" charset="0"/>
        <a:buChar char="•"/>
        <a:defRPr sz="11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1pPr>
      <a:lvl2pPr marL="282047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2pPr>
      <a:lvl3pPr marL="564093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3pPr>
      <a:lvl4pPr marL="846140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4pPr>
      <a:lvl5pPr marL="1128187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5pPr>
      <a:lvl6pPr marL="1410233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6pPr>
      <a:lvl7pPr marL="1692280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7pPr>
      <a:lvl8pPr marL="1974327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8pPr>
      <a:lvl9pPr marL="2256373" algn="l" defTabSz="564093" rtl="0" eaLnBrk="1" latinLnBrk="0" hangingPunct="1">
        <a:defRPr sz="11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6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7" b="100000" l="9926" r="89706">
                        <a14:foregroundMark x1="67279" y1="61905" x2="61765" y2="5411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950" y="0"/>
            <a:ext cx="4172623" cy="3543660"/>
          </a:xfrm>
          <a:prstGeom prst="verticalScroll">
            <a:avLst/>
          </a:prstGeom>
        </p:spPr>
      </p:pic>
    </p:spTree>
    <p:extLst>
      <p:ext uri="{BB962C8B-B14F-4D97-AF65-F5344CB8AC3E}">
        <p14:creationId xmlns:p14="http://schemas.microsoft.com/office/powerpoint/2010/main" val="186724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rt.googleusercontent.com/docsz/AD_4nXeg6mXGarDW5f90TTn9qQkxa2YJU8EsL6GHbwoH7251BG07asIrj8ae7BW7I1sDEhx7n12-TVuMhiefrg180L9osH8-CROSswxqq2JaiXjHddenJ3j4biQbsk7m93DcsYZekPEm5Vzrtc_k93DxCtQuzBwdUyvYmoCVxNYaB2SulC71Dowy-L8?key=r7eU2CM5UTxMTyt8ZBd14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49" b="97638" l="3306" r="9834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801"/>
          <a:stretch/>
        </p:blipFill>
        <p:spPr bwMode="auto">
          <a:xfrm>
            <a:off x="1801607" y="537823"/>
            <a:ext cx="2746787" cy="315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34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5230"/>
          <a:stretch/>
        </p:blipFill>
        <p:spPr>
          <a:xfrm>
            <a:off x="1530099" y="239062"/>
            <a:ext cx="3289803" cy="375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597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7-rt.googleusercontent.com/docsz/AD_4nXdJZcEZ5LGRn8EsdFB124vRx1THnigtL64xk5M7AgnCBohXSoxm7wUSiaBZU3cXw02fyZE4zMGOeZ5wkX6oM9KS6Sr_G--WMzpDiOSs57dXoxk3092ocu4mZMUSfhY7971Xz5ngRFGDrzFS35fTUgjs3OK4EgPjviOFdq0hwaAH9a_VNSXMpPE?key=RnIPjxHrgRxrKCI6CR1alA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100000" l="3175" r="968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147" y="817563"/>
            <a:ext cx="2777706" cy="259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55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lh7-rt.googleusercontent.com/docsz/AD_4nXfAmxZ6HASDb67qEq5tFsrTFWVjSRT8CWSfVcB2INe4HEoik8pXj97hDzVjfx3TpDhQz8vx97b_gO93S6hdgzkJXJ_ZWYpazD5NXIMYAw7DJWKTQQyoMt-xvcSAZ4HdxfmPeu7DYFGuWkWX5PqEgicArPZPvdcOfRa2HKGJyQ5ZNEq21Sewc2Q?key=No4GppEP1T-F38PyrQZBA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64" b="164"/>
          <a:stretch/>
        </p:blipFill>
        <p:spPr bwMode="auto">
          <a:xfrm>
            <a:off x="1941513" y="437535"/>
            <a:ext cx="2466975" cy="3355618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450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lh7-rt.googleusercontent.com/docsz/AD_4nXepDuOYl-j4ATyzi2V6xKIkqZVVSs8clu3cGOSvkuj8NbTq-McqBWF5VMhtnIHlyCKANfhKmCPbzgSOHabJhb_oTb9IOb-RlvJNL8BciDbHqpwrgeXt7cANlfNsrjVLWKoCNmGaZmpjWxjIXM-dkgNJ_iZPUUAD4ybe06_220owb1iLzMSnW3o?key=G-loVxIeTtKg5cKxv5bz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0" b="100000" l="9906" r="89623">
                        <a14:foregroundMark x1="41509" y1="79602" x2="73113" y2="87065"/>
                        <a14:foregroundMark x1="64623" y1="92040" x2="54717" y2="9204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679" t="33296" r="7716"/>
          <a:stretch/>
        </p:blipFill>
        <p:spPr bwMode="auto">
          <a:xfrm>
            <a:off x="1835386" y="758032"/>
            <a:ext cx="2679229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2651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264</TotalTime>
  <Words>0</Words>
  <Application>Microsoft Office PowerPoint</Application>
  <PresentationFormat>Personalizado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Unillanos</dc:creator>
  <cp:lastModifiedBy>Unillanos</cp:lastModifiedBy>
  <cp:revision>4</cp:revision>
  <dcterms:created xsi:type="dcterms:W3CDTF">2024-09-10T15:55:39Z</dcterms:created>
  <dcterms:modified xsi:type="dcterms:W3CDTF">2024-09-10T20:19:50Z</dcterms:modified>
</cp:coreProperties>
</file>