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2" r:id="rId2"/>
    <p:sldMasterId id="2147483657" r:id="rId3"/>
  </p:sldMasterIdLst>
  <p:notesMasterIdLst>
    <p:notesMasterId r:id="rId29"/>
  </p:notesMasterIdLst>
  <p:sldIdLst>
    <p:sldId id="256" r:id="rId4"/>
    <p:sldId id="257" r:id="rId5"/>
    <p:sldId id="258" r:id="rId6"/>
    <p:sldId id="259" r:id="rId7"/>
    <p:sldId id="260" r:id="rId8"/>
    <p:sldId id="261" r:id="rId9"/>
    <p:sldId id="280" r:id="rId10"/>
    <p:sldId id="262" r:id="rId11"/>
    <p:sldId id="263" r:id="rId12"/>
    <p:sldId id="279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1" r:id="rId26"/>
    <p:sldId id="276" r:id="rId27"/>
    <p:sldId id="277" r:id="rId28"/>
  </p:sldIdLst>
  <p:sldSz cx="16256000" cy="9156700"/>
  <p:notesSz cx="16256000" cy="9156700"/>
  <p:embeddedFontLst>
    <p:embeddedFont>
      <p:font typeface="Tahoma" panose="020B0604030504040204" pitchFamily="34" charset="0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Arial Black" panose="020B0A04020102020204" pitchFamily="34" charset="0"/>
      <p:regular r:id="rId36"/>
      <p:bold r:id="rId37"/>
    </p:embeddedFont>
    <p:embeddedFont>
      <p:font typeface="Fira Sans Condensed Medium" panose="020B0604020202020204" charset="0"/>
      <p:regular r:id="rId38"/>
      <p:bold r:id="rId39"/>
      <p:italic r:id="rId40"/>
      <p:boldItalic r:id="rId41"/>
    </p:embeddedFont>
    <p:embeddedFont>
      <p:font typeface="Fira Sans Extra Condensed Medium" panose="020B0604020202020204" charset="0"/>
      <p:regular r:id="rId42"/>
      <p:bold r:id="rId43"/>
      <p:italic r:id="rId44"/>
      <p:boldItalic r:id="rId45"/>
    </p:embeddedFont>
    <p:embeddedFont>
      <p:font typeface="Libre Franklin Medium" panose="020B0604020202020204" charset="0"/>
      <p:regular r:id="rId46"/>
      <p:bold r:id="rId47"/>
      <p:italic r:id="rId48"/>
      <p:boldItalic r:id="rId49"/>
    </p:embeddedFont>
    <p:embeddedFont>
      <p:font typeface="Century Gothic" panose="020B0502020202020204" pitchFamily="34" charset="0"/>
      <p:regular r:id="rId50"/>
      <p:bold r:id="rId51"/>
      <p:italic r:id="rId52"/>
      <p:boldItalic r:id="rId53"/>
    </p:embeddedFont>
    <p:embeddedFont>
      <p:font typeface="Libre Franklin" panose="020B0604020202020204" charset="0"/>
      <p:regular r:id="rId54"/>
      <p:bold r:id="rId55"/>
      <p:italic r:id="rId56"/>
      <p:boldItalic r:id="rId57"/>
    </p:embeddedFont>
    <p:embeddedFont>
      <p:font typeface="Open Sans" panose="020B0604020202020204" charset="0"/>
      <p:regular r:id="rId58"/>
      <p:bold r:id="rId59"/>
      <p:italic r:id="rId60"/>
      <p:boldItalic r:id="rId61"/>
    </p:embeddedFont>
    <p:embeddedFont>
      <p:font typeface="Montserrat" panose="020B0604020202020204" charset="0"/>
      <p:regular r:id="rId62"/>
      <p:bold r:id="rId63"/>
      <p:italic r:id="rId64"/>
      <p:boldItalic r:id="rId65"/>
    </p:embeddedFont>
    <p:embeddedFont>
      <p:font typeface="Fira Sans Condensed" panose="020B0604020202020204" charset="0"/>
      <p:regular r:id="rId66"/>
      <p:bold r:id="rId67"/>
      <p:italic r:id="rId68"/>
      <p:boldItalic r:id="rId69"/>
    </p:embeddedFont>
    <p:embeddedFont>
      <p:font typeface="Arial Narrow" panose="020B0606020202030204" pitchFamily="34" charset="0"/>
      <p:regular r:id="rId70"/>
      <p:bold r:id="rId71"/>
      <p:italic r:id="rId72"/>
      <p:boldItalic r:id="rId73"/>
    </p:embeddedFont>
    <p:embeddedFont>
      <p:font typeface="Lato Light" panose="020B0604020202020204" charset="0"/>
      <p:regular r:id="rId74"/>
      <p:bold r:id="rId75"/>
      <p:italic r:id="rId76"/>
      <p:boldItalic r:id="rId7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8" roundtripDataSignature="AMtx7mj/AmcqbTibZ06sNQ+dQSkRualM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20" y="16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63" Type="http://schemas.openxmlformats.org/officeDocument/2006/relationships/font" Target="fonts/font34.fntdata"/><Relationship Id="rId68" Type="http://schemas.openxmlformats.org/officeDocument/2006/relationships/font" Target="fonts/font39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53" Type="http://schemas.openxmlformats.org/officeDocument/2006/relationships/font" Target="fonts/font24.fntdata"/><Relationship Id="rId58" Type="http://schemas.openxmlformats.org/officeDocument/2006/relationships/font" Target="fonts/font29.fntdata"/><Relationship Id="rId74" Type="http://schemas.openxmlformats.org/officeDocument/2006/relationships/font" Target="fonts/font45.fntdata"/><Relationship Id="rId79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font" Target="fonts/font32.fntdata"/><Relationship Id="rId82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64" Type="http://schemas.openxmlformats.org/officeDocument/2006/relationships/font" Target="fonts/font35.fntdata"/><Relationship Id="rId69" Type="http://schemas.openxmlformats.org/officeDocument/2006/relationships/font" Target="fonts/font40.fntdata"/><Relationship Id="rId77" Type="http://schemas.openxmlformats.org/officeDocument/2006/relationships/font" Target="fonts/font48.fntdata"/><Relationship Id="rId8" Type="http://schemas.openxmlformats.org/officeDocument/2006/relationships/slide" Target="slides/slide5.xml"/><Relationship Id="rId51" Type="http://schemas.openxmlformats.org/officeDocument/2006/relationships/font" Target="fonts/font22.fntdata"/><Relationship Id="rId72" Type="http://schemas.openxmlformats.org/officeDocument/2006/relationships/font" Target="fonts/font43.fntdata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font" Target="fonts/font30.fntdata"/><Relationship Id="rId67" Type="http://schemas.openxmlformats.org/officeDocument/2006/relationships/font" Target="fonts/font38.fntdata"/><Relationship Id="rId20" Type="http://schemas.openxmlformats.org/officeDocument/2006/relationships/slide" Target="slides/slide17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62" Type="http://schemas.openxmlformats.org/officeDocument/2006/relationships/font" Target="fonts/font33.fntdata"/><Relationship Id="rId70" Type="http://schemas.openxmlformats.org/officeDocument/2006/relationships/font" Target="fonts/font41.fntdata"/><Relationship Id="rId75" Type="http://schemas.openxmlformats.org/officeDocument/2006/relationships/font" Target="fonts/font4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font" Target="fonts/font28.fntdata"/><Relationship Id="rId10" Type="http://schemas.openxmlformats.org/officeDocument/2006/relationships/slide" Target="slides/slide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openxmlformats.org/officeDocument/2006/relationships/font" Target="fonts/font31.fntdata"/><Relationship Id="rId65" Type="http://schemas.openxmlformats.org/officeDocument/2006/relationships/font" Target="fonts/font36.fntdata"/><Relationship Id="rId73" Type="http://schemas.openxmlformats.org/officeDocument/2006/relationships/font" Target="fonts/font44.fntdata"/><Relationship Id="rId78" Type="http://customschemas.google.com/relationships/presentationmetadata" Target="metadata"/><Relationship Id="rId8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font" Target="fonts/font10.fntdata"/><Relationship Id="rId34" Type="http://schemas.openxmlformats.org/officeDocument/2006/relationships/font" Target="fonts/font5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76" Type="http://schemas.openxmlformats.org/officeDocument/2006/relationships/font" Target="fonts/font47.fntdata"/><Relationship Id="rId7" Type="http://schemas.openxmlformats.org/officeDocument/2006/relationships/slide" Target="slides/slide4.xml"/><Relationship Id="rId71" Type="http://schemas.openxmlformats.org/officeDocument/2006/relationships/font" Target="fonts/font42.fntdata"/><Relationship Id="rId2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4" Type="http://schemas.openxmlformats.org/officeDocument/2006/relationships/slide" Target="slides/slide21.xml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66" Type="http://schemas.openxmlformats.org/officeDocument/2006/relationships/font" Target="fonts/font3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709875" y="686750"/>
            <a:ext cx="10837875" cy="3433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1" name="Google Shape;27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0" name="Google Shape;2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249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0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7" name="Google Shape;31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5911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2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6" name="Google Shape;3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2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0" name="Google Shape;36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8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3" name="Google Shape;37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3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2" name="Google Shape;38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4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9" name="Google Shape;41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5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8" name="Google Shape;45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0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9" name="Google Shape;4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1f3bafef9e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g1f3bafef9e4_0_31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7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f3bafef9e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g1f3bafef9e4_0_69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7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f3bafef9e4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g1f3bafef9e4_0_118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7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4588"/>
            <a:ext cx="5486400" cy="3090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p56:notes"/>
          <p:cNvSpPr txBox="1">
            <a:spLocks noGrp="1"/>
          </p:cNvSpPr>
          <p:nvPr>
            <p:ph type="body" idx="1"/>
          </p:nvPr>
        </p:nvSpPr>
        <p:spPr>
          <a:xfrm>
            <a:off x="1625600" y="4406900"/>
            <a:ext cx="13004700" cy="3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6" name="Google Shape;626;p56:notes"/>
          <p:cNvSpPr txBox="1">
            <a:spLocks noGrp="1"/>
          </p:cNvSpPr>
          <p:nvPr>
            <p:ph type="sldNum" idx="12"/>
          </p:nvPr>
        </p:nvSpPr>
        <p:spPr>
          <a:xfrm>
            <a:off x="9207500" y="8697913"/>
            <a:ext cx="70452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4588"/>
            <a:ext cx="5486400" cy="3090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p56:notes"/>
          <p:cNvSpPr txBox="1">
            <a:spLocks noGrp="1"/>
          </p:cNvSpPr>
          <p:nvPr>
            <p:ph type="body" idx="1"/>
          </p:nvPr>
        </p:nvSpPr>
        <p:spPr>
          <a:xfrm>
            <a:off x="1625600" y="4406900"/>
            <a:ext cx="13004700" cy="3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6" name="Google Shape;626;p56:notes"/>
          <p:cNvSpPr txBox="1">
            <a:spLocks noGrp="1"/>
          </p:cNvSpPr>
          <p:nvPr>
            <p:ph type="sldNum" idx="12"/>
          </p:nvPr>
        </p:nvSpPr>
        <p:spPr>
          <a:xfrm>
            <a:off x="9207500" y="8697913"/>
            <a:ext cx="70452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2607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7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7" name="Google Shape;66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22:notes"/>
          <p:cNvSpPr txBox="1">
            <a:spLocks noGrp="1"/>
          </p:cNvSpPr>
          <p:nvPr>
            <p:ph type="body" idx="1"/>
          </p:nvPr>
        </p:nvSpPr>
        <p:spPr>
          <a:xfrm>
            <a:off x="1625600" y="4349425"/>
            <a:ext cx="13004800" cy="41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1" name="Google Shape;69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80000" y="687388"/>
            <a:ext cx="6097588" cy="34337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6656673" y="663816"/>
            <a:ext cx="3141979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ftr" idx="11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dt" idx="10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2175755" y="638411"/>
            <a:ext cx="5746750" cy="112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2350143" y="3327141"/>
            <a:ext cx="11823700" cy="521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dt" idx="10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5"/>
          <p:cNvSpPr txBox="1">
            <a:spLocks noGrp="1"/>
          </p:cNvSpPr>
          <p:nvPr>
            <p:ph type="title"/>
          </p:nvPr>
        </p:nvSpPr>
        <p:spPr>
          <a:xfrm>
            <a:off x="2175755" y="638411"/>
            <a:ext cx="5746750" cy="112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5"/>
          <p:cNvSpPr txBox="1">
            <a:spLocks noGrp="1"/>
          </p:cNvSpPr>
          <p:nvPr>
            <p:ph type="body" idx="1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5"/>
          <p:cNvSpPr txBox="1">
            <a:spLocks noGrp="1"/>
          </p:cNvSpPr>
          <p:nvPr>
            <p:ph type="body" idx="2"/>
          </p:nvPr>
        </p:nvSpPr>
        <p:spPr>
          <a:xfrm>
            <a:off x="9763652" y="2804497"/>
            <a:ext cx="4504690" cy="569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 b="0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5"/>
          <p:cNvSpPr txBox="1">
            <a:spLocks noGrp="1"/>
          </p:cNvSpPr>
          <p:nvPr>
            <p:ph type="ftr" idx="11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5"/>
          <p:cNvSpPr txBox="1">
            <a:spLocks noGrp="1"/>
          </p:cNvSpPr>
          <p:nvPr>
            <p:ph type="dt" idx="10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5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>
            <a:spLocks noGrp="1"/>
          </p:cNvSpPr>
          <p:nvPr>
            <p:ph type="pic" idx="2"/>
          </p:nvPr>
        </p:nvSpPr>
        <p:spPr>
          <a:xfrm>
            <a:off x="886690" y="2242006"/>
            <a:ext cx="14563899" cy="567160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  <a:defRPr sz="4800">
                <a:solidFill>
                  <a:srgbClr val="F2F2F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sldNum" idx="12"/>
          </p:nvPr>
        </p:nvSpPr>
        <p:spPr>
          <a:xfrm>
            <a:off x="11480800" y="8486905"/>
            <a:ext cx="3657600" cy="48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subTitle" idx="1"/>
          </p:nvPr>
        </p:nvSpPr>
        <p:spPr>
          <a:xfrm>
            <a:off x="4328160" y="8192781"/>
            <a:ext cx="7599680" cy="588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F2F2F2"/>
              </a:buClr>
              <a:buSzPts val="2667"/>
              <a:buNone/>
              <a:defRPr sz="2667" b="1">
                <a:solidFill>
                  <a:srgbClr val="F2F2F2"/>
                </a:solidFill>
              </a:defRPr>
            </a:lvl1pPr>
            <a:lvl2pPr lvl="1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/>
            </a:lvl2pPr>
            <a:lvl3pPr lvl="2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3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30013"/>
              </a:buClr>
              <a:buSzPts val="3600"/>
              <a:buFont typeface="Montserrat"/>
              <a:buNone/>
              <a:defRPr sz="3600" b="1" i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3"/>
          <p:cNvSpPr txBox="1">
            <a:spLocks noGrp="1"/>
          </p:cNvSpPr>
          <p:nvPr>
            <p:ph type="body" idx="1"/>
          </p:nvPr>
        </p:nvSpPr>
        <p:spPr>
          <a:xfrm>
            <a:off x="1117600" y="2437547"/>
            <a:ext cx="14020800" cy="5809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465645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b="0" i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4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OBJECT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3f9e3fd7fa_2_683"/>
          <p:cNvSpPr txBox="1">
            <a:spLocks noGrp="1"/>
          </p:cNvSpPr>
          <p:nvPr>
            <p:ph type="ctrTitle"/>
          </p:nvPr>
        </p:nvSpPr>
        <p:spPr>
          <a:xfrm>
            <a:off x="6144033" y="4099664"/>
            <a:ext cx="39678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5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g13f9e3fd7fa_2_683"/>
          <p:cNvSpPr txBox="1">
            <a:spLocks noGrp="1"/>
          </p:cNvSpPr>
          <p:nvPr>
            <p:ph type="subTitle" idx="1"/>
          </p:nvPr>
        </p:nvSpPr>
        <p:spPr>
          <a:xfrm>
            <a:off x="4635961" y="4908903"/>
            <a:ext cx="69840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13f9e3fd7fa_2_683"/>
          <p:cNvSpPr txBox="1">
            <a:spLocks noGrp="1"/>
          </p:cNvSpPr>
          <p:nvPr>
            <p:ph type="ftr" idx="11"/>
          </p:nvPr>
        </p:nvSpPr>
        <p:spPr>
          <a:xfrm>
            <a:off x="5527040" y="8503920"/>
            <a:ext cx="520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g13f9e3fd7fa_2_683"/>
          <p:cNvSpPr txBox="1">
            <a:spLocks noGrp="1"/>
          </p:cNvSpPr>
          <p:nvPr>
            <p:ph type="dt" idx="10"/>
          </p:nvPr>
        </p:nvSpPr>
        <p:spPr>
          <a:xfrm>
            <a:off x="812800" y="8503920"/>
            <a:ext cx="3738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g13f9e3fd7fa_2_683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6"/>
          <p:cNvSpPr>
            <a:spLocks noGrp="1"/>
          </p:cNvSpPr>
          <p:nvPr>
            <p:ph type="pic" idx="2"/>
          </p:nvPr>
        </p:nvSpPr>
        <p:spPr>
          <a:xfrm>
            <a:off x="886690" y="2242006"/>
            <a:ext cx="14563899" cy="567160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36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  <a:defRPr sz="4800">
                <a:solidFill>
                  <a:srgbClr val="F2F2F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sldNum" idx="12"/>
          </p:nvPr>
        </p:nvSpPr>
        <p:spPr>
          <a:xfrm>
            <a:off x="11480800" y="8486905"/>
            <a:ext cx="3657600" cy="48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subTitle" idx="1"/>
          </p:nvPr>
        </p:nvSpPr>
        <p:spPr>
          <a:xfrm>
            <a:off x="4328160" y="8192781"/>
            <a:ext cx="7599680" cy="588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F2F2F2"/>
              </a:buClr>
              <a:buSzPts val="2667"/>
              <a:buNone/>
              <a:defRPr sz="2667" b="1">
                <a:solidFill>
                  <a:srgbClr val="F2F2F2"/>
                </a:solidFill>
              </a:defRPr>
            </a:lvl1pPr>
            <a:lvl2pPr lvl="1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/>
            </a:lvl2pPr>
            <a:lvl3pPr lvl="2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8"/>
          <p:cNvSpPr txBox="1">
            <a:spLocks noGrp="1"/>
          </p:cNvSpPr>
          <p:nvPr>
            <p:ph type="title"/>
          </p:nvPr>
        </p:nvSpPr>
        <p:spPr>
          <a:xfrm>
            <a:off x="2175755" y="638411"/>
            <a:ext cx="5746750" cy="112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8"/>
          <p:cNvSpPr txBox="1">
            <a:spLocks noGrp="1"/>
          </p:cNvSpPr>
          <p:nvPr>
            <p:ph type="body" idx="1"/>
          </p:nvPr>
        </p:nvSpPr>
        <p:spPr>
          <a:xfrm>
            <a:off x="2350143" y="3327141"/>
            <a:ext cx="11823700" cy="521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8"/>
          <p:cNvSpPr txBox="1">
            <a:spLocks noGrp="1"/>
          </p:cNvSpPr>
          <p:nvPr>
            <p:ph type="ftr" idx="11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58"/>
          <p:cNvSpPr txBox="1">
            <a:spLocks noGrp="1"/>
          </p:cNvSpPr>
          <p:nvPr>
            <p:ph type="dt" idx="10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58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2175755" y="638411"/>
            <a:ext cx="5746750" cy="112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2350143" y="3327141"/>
            <a:ext cx="11823700" cy="521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ftr" idx="11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dt" idx="10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72"/>
            <a:ext cx="16256000" cy="915555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7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body" idx="1"/>
          </p:nvPr>
        </p:nvSpPr>
        <p:spPr>
          <a:xfrm>
            <a:off x="1117600" y="2437547"/>
            <a:ext cx="14020800" cy="5809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65645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72"/>
            <a:ext cx="16256000" cy="915555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5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body" idx="1"/>
          </p:nvPr>
        </p:nvSpPr>
        <p:spPr>
          <a:xfrm>
            <a:off x="1117600" y="2437547"/>
            <a:ext cx="14020800" cy="5809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65645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7954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ta.gov.co/" TargetMode="External"/><Relationship Id="rId3" Type="http://schemas.openxmlformats.org/officeDocument/2006/relationships/image" Target="../media/image55.png"/><Relationship Id="rId7" Type="http://schemas.openxmlformats.org/officeDocument/2006/relationships/hyperlink" Target="mailto:fes@meta.gov.co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11" Type="http://schemas.openxmlformats.org/officeDocument/2006/relationships/image" Target="../media/image53.png"/><Relationship Id="rId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13" Type="http://schemas.openxmlformats.org/officeDocument/2006/relationships/image" Target="../media/image69.jp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jpeg"/><Relationship Id="rId5" Type="http://schemas.openxmlformats.org/officeDocument/2006/relationships/image" Target="../media/image61.png"/><Relationship Id="rId10" Type="http://schemas.openxmlformats.org/officeDocument/2006/relationships/image" Target="../media/image66.jpe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jp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"/>
          <p:cNvPicPr preferRelativeResize="0"/>
          <p:nvPr/>
        </p:nvPicPr>
        <p:blipFill rotWithShape="1">
          <a:blip r:embed="rId3">
            <a:alphaModFix/>
          </a:blip>
          <a:srcRect l="27346"/>
          <a:stretch/>
        </p:blipFill>
        <p:spPr>
          <a:xfrm>
            <a:off x="0" y="16050"/>
            <a:ext cx="7305450" cy="895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"/>
          <p:cNvSpPr txBox="1"/>
          <p:nvPr/>
        </p:nvSpPr>
        <p:spPr>
          <a:xfrm>
            <a:off x="7928545" y="4180485"/>
            <a:ext cx="7347584" cy="237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50"/>
              <a:buFont typeface="Arial"/>
              <a:buNone/>
            </a:pPr>
            <a:r>
              <a:rPr lang="es-ES" sz="51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BIENESTAR  INSTITUCIONAL  UNIVERSITARIO (BIU)</a:t>
            </a:r>
            <a:endParaRPr sz="51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"/>
          <p:cNvSpPr txBox="1"/>
          <p:nvPr/>
        </p:nvSpPr>
        <p:spPr>
          <a:xfrm>
            <a:off x="9890596" y="1678127"/>
            <a:ext cx="5337415" cy="2258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ES" sz="4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Portafolio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ES" sz="4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Servicios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ES" sz="4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2023</a:t>
            </a:r>
            <a:endParaRPr sz="4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2" name="Google Shape;152;p1"/>
          <p:cNvGrpSpPr/>
          <p:nvPr/>
        </p:nvGrpSpPr>
        <p:grpSpPr>
          <a:xfrm>
            <a:off x="7967103" y="1790445"/>
            <a:ext cx="7305456" cy="6512492"/>
            <a:chOff x="7967103" y="1790445"/>
            <a:chExt cx="7305456" cy="6512492"/>
          </a:xfrm>
        </p:grpSpPr>
        <p:sp>
          <p:nvSpPr>
            <p:cNvPr id="153" name="Google Shape;153;p1"/>
            <p:cNvSpPr/>
            <p:nvPr/>
          </p:nvSpPr>
          <p:spPr>
            <a:xfrm>
              <a:off x="7967103" y="1790445"/>
              <a:ext cx="7164070" cy="4875530"/>
            </a:xfrm>
            <a:custGeom>
              <a:avLst/>
              <a:gdLst/>
              <a:ahLst/>
              <a:cxnLst/>
              <a:rect l="l" t="t" r="r" b="b"/>
              <a:pathLst>
                <a:path w="7164069" h="4875530" extrusionOk="0">
                  <a:moveTo>
                    <a:pt x="1593316" y="209753"/>
                  </a:moveTo>
                  <a:lnTo>
                    <a:pt x="1587779" y="161658"/>
                  </a:lnTo>
                  <a:lnTo>
                    <a:pt x="1571993" y="117500"/>
                  </a:lnTo>
                  <a:lnTo>
                    <a:pt x="1547228" y="78562"/>
                  </a:lnTo>
                  <a:lnTo>
                    <a:pt x="1514754" y="46075"/>
                  </a:lnTo>
                  <a:lnTo>
                    <a:pt x="1475803" y="21323"/>
                  </a:lnTo>
                  <a:lnTo>
                    <a:pt x="1431645" y="5537"/>
                  </a:lnTo>
                  <a:lnTo>
                    <a:pt x="1383550" y="0"/>
                  </a:lnTo>
                  <a:lnTo>
                    <a:pt x="209753" y="0"/>
                  </a:lnTo>
                  <a:lnTo>
                    <a:pt x="161658" y="5537"/>
                  </a:lnTo>
                  <a:lnTo>
                    <a:pt x="117500" y="21323"/>
                  </a:lnTo>
                  <a:lnTo>
                    <a:pt x="78562" y="46075"/>
                  </a:lnTo>
                  <a:lnTo>
                    <a:pt x="46075" y="78562"/>
                  </a:lnTo>
                  <a:lnTo>
                    <a:pt x="21323" y="117500"/>
                  </a:lnTo>
                  <a:lnTo>
                    <a:pt x="5537" y="161658"/>
                  </a:lnTo>
                  <a:lnTo>
                    <a:pt x="0" y="209753"/>
                  </a:lnTo>
                  <a:lnTo>
                    <a:pt x="0" y="1382776"/>
                  </a:lnTo>
                  <a:lnTo>
                    <a:pt x="5537" y="1430870"/>
                  </a:lnTo>
                  <a:lnTo>
                    <a:pt x="21323" y="1475028"/>
                  </a:lnTo>
                  <a:lnTo>
                    <a:pt x="46075" y="1513979"/>
                  </a:lnTo>
                  <a:lnTo>
                    <a:pt x="78562" y="1546453"/>
                  </a:lnTo>
                  <a:lnTo>
                    <a:pt x="117500" y="1571218"/>
                  </a:lnTo>
                  <a:lnTo>
                    <a:pt x="161658" y="1587004"/>
                  </a:lnTo>
                  <a:lnTo>
                    <a:pt x="209753" y="1592541"/>
                  </a:lnTo>
                  <a:lnTo>
                    <a:pt x="1383550" y="1592541"/>
                  </a:lnTo>
                  <a:lnTo>
                    <a:pt x="1431645" y="1587004"/>
                  </a:lnTo>
                  <a:lnTo>
                    <a:pt x="1475803" y="1571218"/>
                  </a:lnTo>
                  <a:lnTo>
                    <a:pt x="1514754" y="1546453"/>
                  </a:lnTo>
                  <a:lnTo>
                    <a:pt x="1547228" y="1513979"/>
                  </a:lnTo>
                  <a:lnTo>
                    <a:pt x="1571993" y="1475028"/>
                  </a:lnTo>
                  <a:lnTo>
                    <a:pt x="1587779" y="1430870"/>
                  </a:lnTo>
                  <a:lnTo>
                    <a:pt x="1593316" y="1382776"/>
                  </a:lnTo>
                  <a:lnTo>
                    <a:pt x="1593316" y="209753"/>
                  </a:lnTo>
                  <a:close/>
                </a:path>
                <a:path w="7164069" h="4875530" extrusionOk="0">
                  <a:moveTo>
                    <a:pt x="7163752" y="4863223"/>
                  </a:moveTo>
                  <a:lnTo>
                    <a:pt x="33870" y="4863223"/>
                  </a:lnTo>
                  <a:lnTo>
                    <a:pt x="33870" y="4875454"/>
                  </a:lnTo>
                  <a:lnTo>
                    <a:pt x="7163752" y="4875454"/>
                  </a:lnTo>
                  <a:lnTo>
                    <a:pt x="7163752" y="48632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4" name="Google Shape;154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917860" y="7474828"/>
              <a:ext cx="2354699" cy="7679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1"/>
            <p:cNvSpPr/>
            <p:nvPr/>
          </p:nvSpPr>
          <p:spPr>
            <a:xfrm>
              <a:off x="11784946" y="7355518"/>
              <a:ext cx="990600" cy="947419"/>
            </a:xfrm>
            <a:custGeom>
              <a:avLst/>
              <a:gdLst/>
              <a:ahLst/>
              <a:cxnLst/>
              <a:rect l="l" t="t" r="r" b="b"/>
              <a:pathLst>
                <a:path w="990600" h="947420" extrusionOk="0">
                  <a:moveTo>
                    <a:pt x="514000" y="0"/>
                  </a:moveTo>
                  <a:lnTo>
                    <a:pt x="463347" y="1269"/>
                  </a:lnTo>
                  <a:lnTo>
                    <a:pt x="413950" y="6349"/>
                  </a:lnTo>
                  <a:lnTo>
                    <a:pt x="366071" y="16509"/>
                  </a:lnTo>
                  <a:lnTo>
                    <a:pt x="319972" y="31749"/>
                  </a:lnTo>
                  <a:lnTo>
                    <a:pt x="275919" y="50799"/>
                  </a:lnTo>
                  <a:lnTo>
                    <a:pt x="234172" y="73659"/>
                  </a:lnTo>
                  <a:lnTo>
                    <a:pt x="194996" y="100329"/>
                  </a:lnTo>
                  <a:lnTo>
                    <a:pt x="158654" y="130809"/>
                  </a:lnTo>
                  <a:lnTo>
                    <a:pt x="125273" y="165099"/>
                  </a:lnTo>
                  <a:lnTo>
                    <a:pt x="95243" y="201929"/>
                  </a:lnTo>
                  <a:lnTo>
                    <a:pt x="68825" y="241299"/>
                  </a:lnTo>
                  <a:lnTo>
                    <a:pt x="46276" y="284479"/>
                  </a:lnTo>
                  <a:lnTo>
                    <a:pt x="27856" y="328929"/>
                  </a:lnTo>
                  <a:lnTo>
                    <a:pt x="13823" y="375919"/>
                  </a:lnTo>
                  <a:lnTo>
                    <a:pt x="4436" y="425449"/>
                  </a:lnTo>
                  <a:lnTo>
                    <a:pt x="70" y="473709"/>
                  </a:lnTo>
                  <a:lnTo>
                    <a:pt x="0" y="478789"/>
                  </a:lnTo>
                  <a:lnTo>
                    <a:pt x="553" y="525779"/>
                  </a:lnTo>
                  <a:lnTo>
                    <a:pt x="6167" y="575309"/>
                  </a:lnTo>
                  <a:lnTo>
                    <a:pt x="16556" y="623569"/>
                  </a:lnTo>
                  <a:lnTo>
                    <a:pt x="31478" y="670559"/>
                  </a:lnTo>
                  <a:lnTo>
                    <a:pt x="50691" y="713739"/>
                  </a:lnTo>
                  <a:lnTo>
                    <a:pt x="73955" y="755649"/>
                  </a:lnTo>
                  <a:lnTo>
                    <a:pt x="101027" y="795019"/>
                  </a:lnTo>
                  <a:lnTo>
                    <a:pt x="131666" y="831849"/>
                  </a:lnTo>
                  <a:lnTo>
                    <a:pt x="183373" y="880109"/>
                  </a:lnTo>
                  <a:lnTo>
                    <a:pt x="241623" y="920749"/>
                  </a:lnTo>
                  <a:lnTo>
                    <a:pt x="285551" y="941069"/>
                  </a:lnTo>
                  <a:lnTo>
                    <a:pt x="330070" y="947419"/>
                  </a:lnTo>
                  <a:lnTo>
                    <a:pt x="372627" y="941069"/>
                  </a:lnTo>
                  <a:lnTo>
                    <a:pt x="410664" y="922019"/>
                  </a:lnTo>
                  <a:lnTo>
                    <a:pt x="418095" y="914399"/>
                  </a:lnTo>
                  <a:lnTo>
                    <a:pt x="324198" y="914399"/>
                  </a:lnTo>
                  <a:lnTo>
                    <a:pt x="275608" y="900429"/>
                  </a:lnTo>
                  <a:lnTo>
                    <a:pt x="242981" y="880109"/>
                  </a:lnTo>
                  <a:lnTo>
                    <a:pt x="183379" y="834389"/>
                  </a:lnTo>
                  <a:lnTo>
                    <a:pt x="124382" y="768349"/>
                  </a:lnTo>
                  <a:lnTo>
                    <a:pt x="96517" y="726439"/>
                  </a:lnTo>
                  <a:lnTo>
                    <a:pt x="73349" y="680719"/>
                  </a:lnTo>
                  <a:lnTo>
                    <a:pt x="55217" y="632459"/>
                  </a:lnTo>
                  <a:lnTo>
                    <a:pt x="42456" y="582929"/>
                  </a:lnTo>
                  <a:lnTo>
                    <a:pt x="35404" y="530859"/>
                  </a:lnTo>
                  <a:lnTo>
                    <a:pt x="34397" y="477519"/>
                  </a:lnTo>
                  <a:lnTo>
                    <a:pt x="39537" y="422909"/>
                  </a:lnTo>
                  <a:lnTo>
                    <a:pt x="50568" y="372109"/>
                  </a:lnTo>
                  <a:lnTo>
                    <a:pt x="67131" y="322579"/>
                  </a:lnTo>
                  <a:lnTo>
                    <a:pt x="88865" y="276859"/>
                  </a:lnTo>
                  <a:lnTo>
                    <a:pt x="115412" y="233679"/>
                  </a:lnTo>
                  <a:lnTo>
                    <a:pt x="146410" y="193039"/>
                  </a:lnTo>
                  <a:lnTo>
                    <a:pt x="181501" y="157479"/>
                  </a:lnTo>
                  <a:lnTo>
                    <a:pt x="220413" y="124459"/>
                  </a:lnTo>
                  <a:lnTo>
                    <a:pt x="262723" y="97789"/>
                  </a:lnTo>
                  <a:lnTo>
                    <a:pt x="308071" y="73659"/>
                  </a:lnTo>
                  <a:lnTo>
                    <a:pt x="356099" y="55879"/>
                  </a:lnTo>
                  <a:lnTo>
                    <a:pt x="406447" y="43179"/>
                  </a:lnTo>
                  <a:lnTo>
                    <a:pt x="458756" y="36829"/>
                  </a:lnTo>
                  <a:lnTo>
                    <a:pt x="512666" y="35559"/>
                  </a:lnTo>
                  <a:lnTo>
                    <a:pt x="678190" y="35559"/>
                  </a:lnTo>
                  <a:lnTo>
                    <a:pt x="660259" y="27939"/>
                  </a:lnTo>
                  <a:lnTo>
                    <a:pt x="613310" y="13969"/>
                  </a:lnTo>
                  <a:lnTo>
                    <a:pt x="564478" y="5079"/>
                  </a:lnTo>
                  <a:lnTo>
                    <a:pt x="514000" y="0"/>
                  </a:lnTo>
                  <a:close/>
                </a:path>
                <a:path w="990600" h="947420" extrusionOk="0">
                  <a:moveTo>
                    <a:pt x="449382" y="572769"/>
                  </a:moveTo>
                  <a:lnTo>
                    <a:pt x="433916" y="574039"/>
                  </a:lnTo>
                  <a:lnTo>
                    <a:pt x="421474" y="582929"/>
                  </a:lnTo>
                  <a:lnTo>
                    <a:pt x="417014" y="598169"/>
                  </a:lnTo>
                  <a:lnTo>
                    <a:pt x="425494" y="615949"/>
                  </a:lnTo>
                  <a:lnTo>
                    <a:pt x="448935" y="641349"/>
                  </a:lnTo>
                  <a:lnTo>
                    <a:pt x="479205" y="675639"/>
                  </a:lnTo>
                  <a:lnTo>
                    <a:pt x="506004" y="715009"/>
                  </a:lnTo>
                  <a:lnTo>
                    <a:pt x="519029" y="754379"/>
                  </a:lnTo>
                  <a:lnTo>
                    <a:pt x="525648" y="802639"/>
                  </a:lnTo>
                  <a:lnTo>
                    <a:pt x="533315" y="845819"/>
                  </a:lnTo>
                  <a:lnTo>
                    <a:pt x="544954" y="883919"/>
                  </a:lnTo>
                  <a:lnTo>
                    <a:pt x="563491" y="914399"/>
                  </a:lnTo>
                  <a:lnTo>
                    <a:pt x="591849" y="935989"/>
                  </a:lnTo>
                  <a:lnTo>
                    <a:pt x="632954" y="947419"/>
                  </a:lnTo>
                  <a:lnTo>
                    <a:pt x="689730" y="947419"/>
                  </a:lnTo>
                  <a:lnTo>
                    <a:pt x="724300" y="937259"/>
                  </a:lnTo>
                  <a:lnTo>
                    <a:pt x="761867" y="915669"/>
                  </a:lnTo>
                  <a:lnTo>
                    <a:pt x="763546" y="914399"/>
                  </a:lnTo>
                  <a:lnTo>
                    <a:pt x="655757" y="914399"/>
                  </a:lnTo>
                  <a:lnTo>
                    <a:pt x="605711" y="902969"/>
                  </a:lnTo>
                  <a:lnTo>
                    <a:pt x="576778" y="875029"/>
                  </a:lnTo>
                  <a:lnTo>
                    <a:pt x="562059" y="836929"/>
                  </a:lnTo>
                  <a:lnTo>
                    <a:pt x="554651" y="792479"/>
                  </a:lnTo>
                  <a:lnTo>
                    <a:pt x="547655" y="746759"/>
                  </a:lnTo>
                  <a:lnTo>
                    <a:pt x="538183" y="715009"/>
                  </a:lnTo>
                  <a:lnTo>
                    <a:pt x="516894" y="678179"/>
                  </a:lnTo>
                  <a:lnTo>
                    <a:pt x="487106" y="640079"/>
                  </a:lnTo>
                  <a:lnTo>
                    <a:pt x="452138" y="604519"/>
                  </a:lnTo>
                  <a:lnTo>
                    <a:pt x="675640" y="604519"/>
                  </a:lnTo>
                  <a:lnTo>
                    <a:pt x="619660" y="591819"/>
                  </a:lnTo>
                  <a:lnTo>
                    <a:pt x="499573" y="591819"/>
                  </a:lnTo>
                  <a:lnTo>
                    <a:pt x="483974" y="589279"/>
                  </a:lnTo>
                  <a:lnTo>
                    <a:pt x="472682" y="584199"/>
                  </a:lnTo>
                  <a:lnTo>
                    <a:pt x="462288" y="577849"/>
                  </a:lnTo>
                  <a:lnTo>
                    <a:pt x="449382" y="572769"/>
                  </a:lnTo>
                  <a:close/>
                </a:path>
                <a:path w="990600" h="947420" extrusionOk="0">
                  <a:moveTo>
                    <a:pt x="452646" y="398779"/>
                  </a:moveTo>
                  <a:lnTo>
                    <a:pt x="382999" y="406399"/>
                  </a:lnTo>
                  <a:lnTo>
                    <a:pt x="333317" y="430529"/>
                  </a:lnTo>
                  <a:lnTo>
                    <a:pt x="300767" y="471169"/>
                  </a:lnTo>
                  <a:lnTo>
                    <a:pt x="283304" y="524509"/>
                  </a:lnTo>
                  <a:lnTo>
                    <a:pt x="284672" y="561339"/>
                  </a:lnTo>
                  <a:lnTo>
                    <a:pt x="299263" y="603249"/>
                  </a:lnTo>
                  <a:lnTo>
                    <a:pt x="322962" y="645159"/>
                  </a:lnTo>
                  <a:lnTo>
                    <a:pt x="351653" y="687069"/>
                  </a:lnTo>
                  <a:lnTo>
                    <a:pt x="381220" y="723899"/>
                  </a:lnTo>
                  <a:lnTo>
                    <a:pt x="407548" y="755649"/>
                  </a:lnTo>
                  <a:lnTo>
                    <a:pt x="421545" y="773429"/>
                  </a:lnTo>
                  <a:lnTo>
                    <a:pt x="430875" y="789939"/>
                  </a:lnTo>
                  <a:lnTo>
                    <a:pt x="434152" y="810259"/>
                  </a:lnTo>
                  <a:lnTo>
                    <a:pt x="429989" y="834389"/>
                  </a:lnTo>
                  <a:lnTo>
                    <a:pt x="406246" y="878839"/>
                  </a:lnTo>
                  <a:lnTo>
                    <a:pt x="369363" y="905509"/>
                  </a:lnTo>
                  <a:lnTo>
                    <a:pt x="324198" y="914399"/>
                  </a:lnTo>
                  <a:lnTo>
                    <a:pt x="418095" y="914399"/>
                  </a:lnTo>
                  <a:lnTo>
                    <a:pt x="441626" y="890269"/>
                  </a:lnTo>
                  <a:lnTo>
                    <a:pt x="462959" y="844549"/>
                  </a:lnTo>
                  <a:lnTo>
                    <a:pt x="468440" y="811529"/>
                  </a:lnTo>
                  <a:lnTo>
                    <a:pt x="464360" y="783589"/>
                  </a:lnTo>
                  <a:lnTo>
                    <a:pt x="452220" y="758189"/>
                  </a:lnTo>
                  <a:lnTo>
                    <a:pt x="433520" y="732789"/>
                  </a:lnTo>
                  <a:lnTo>
                    <a:pt x="403977" y="697229"/>
                  </a:lnTo>
                  <a:lnTo>
                    <a:pt x="371125" y="655319"/>
                  </a:lnTo>
                  <a:lnTo>
                    <a:pt x="341409" y="610869"/>
                  </a:lnTo>
                  <a:lnTo>
                    <a:pt x="321273" y="567689"/>
                  </a:lnTo>
                  <a:lnTo>
                    <a:pt x="317163" y="530859"/>
                  </a:lnTo>
                  <a:lnTo>
                    <a:pt x="322621" y="507999"/>
                  </a:lnTo>
                  <a:lnTo>
                    <a:pt x="340996" y="472439"/>
                  </a:lnTo>
                  <a:lnTo>
                    <a:pt x="372069" y="447039"/>
                  </a:lnTo>
                  <a:lnTo>
                    <a:pt x="420108" y="435609"/>
                  </a:lnTo>
                  <a:lnTo>
                    <a:pt x="451452" y="434339"/>
                  </a:lnTo>
                  <a:lnTo>
                    <a:pt x="547944" y="434339"/>
                  </a:lnTo>
                  <a:lnTo>
                    <a:pt x="514440" y="412749"/>
                  </a:lnTo>
                  <a:lnTo>
                    <a:pt x="452646" y="398779"/>
                  </a:lnTo>
                  <a:close/>
                </a:path>
                <a:path w="990600" h="947420" extrusionOk="0">
                  <a:moveTo>
                    <a:pt x="678190" y="35559"/>
                  </a:moveTo>
                  <a:lnTo>
                    <a:pt x="512666" y="35559"/>
                  </a:lnTo>
                  <a:lnTo>
                    <a:pt x="566291" y="40639"/>
                  </a:lnTo>
                  <a:lnTo>
                    <a:pt x="617884" y="52069"/>
                  </a:lnTo>
                  <a:lnTo>
                    <a:pt x="667105" y="68579"/>
                  </a:lnTo>
                  <a:lnTo>
                    <a:pt x="713612" y="90169"/>
                  </a:lnTo>
                  <a:lnTo>
                    <a:pt x="757065" y="116839"/>
                  </a:lnTo>
                  <a:lnTo>
                    <a:pt x="797122" y="148589"/>
                  </a:lnTo>
                  <a:lnTo>
                    <a:pt x="833443" y="184149"/>
                  </a:lnTo>
                  <a:lnTo>
                    <a:pt x="865681" y="222249"/>
                  </a:lnTo>
                  <a:lnTo>
                    <a:pt x="893550" y="264159"/>
                  </a:lnTo>
                  <a:lnTo>
                    <a:pt x="916719" y="309879"/>
                  </a:lnTo>
                  <a:lnTo>
                    <a:pt x="934856" y="358139"/>
                  </a:lnTo>
                  <a:lnTo>
                    <a:pt x="947629" y="407669"/>
                  </a:lnTo>
                  <a:lnTo>
                    <a:pt x="954706" y="459739"/>
                  </a:lnTo>
                  <a:lnTo>
                    <a:pt x="955610" y="506729"/>
                  </a:lnTo>
                  <a:lnTo>
                    <a:pt x="955634" y="515619"/>
                  </a:lnTo>
                  <a:lnTo>
                    <a:pt x="950623" y="567689"/>
                  </a:lnTo>
                  <a:lnTo>
                    <a:pt x="939588" y="618489"/>
                  </a:lnTo>
                  <a:lnTo>
                    <a:pt x="923014" y="668019"/>
                  </a:lnTo>
                  <a:lnTo>
                    <a:pt x="901262" y="713739"/>
                  </a:lnTo>
                  <a:lnTo>
                    <a:pt x="874693" y="758189"/>
                  </a:lnTo>
                  <a:lnTo>
                    <a:pt x="843669" y="797559"/>
                  </a:lnTo>
                  <a:lnTo>
                    <a:pt x="808551" y="833119"/>
                  </a:lnTo>
                  <a:lnTo>
                    <a:pt x="775695" y="862329"/>
                  </a:lnTo>
                  <a:lnTo>
                    <a:pt x="738579" y="888999"/>
                  </a:lnTo>
                  <a:lnTo>
                    <a:pt x="698250" y="908049"/>
                  </a:lnTo>
                  <a:lnTo>
                    <a:pt x="655757" y="914399"/>
                  </a:lnTo>
                  <a:lnTo>
                    <a:pt x="763546" y="914399"/>
                  </a:lnTo>
                  <a:lnTo>
                    <a:pt x="798799" y="887729"/>
                  </a:lnTo>
                  <a:lnTo>
                    <a:pt x="831462" y="859789"/>
                  </a:lnTo>
                  <a:lnTo>
                    <a:pt x="864800" y="825499"/>
                  </a:lnTo>
                  <a:lnTo>
                    <a:pt x="894805" y="788669"/>
                  </a:lnTo>
                  <a:lnTo>
                    <a:pt x="921214" y="749299"/>
                  </a:lnTo>
                  <a:lnTo>
                    <a:pt x="943766" y="706119"/>
                  </a:lnTo>
                  <a:lnTo>
                    <a:pt x="962201" y="661669"/>
                  </a:lnTo>
                  <a:lnTo>
                    <a:pt x="976257" y="614679"/>
                  </a:lnTo>
                  <a:lnTo>
                    <a:pt x="985672" y="566419"/>
                  </a:lnTo>
                  <a:lnTo>
                    <a:pt x="990186" y="515619"/>
                  </a:lnTo>
                  <a:lnTo>
                    <a:pt x="989574" y="464819"/>
                  </a:lnTo>
                  <a:lnTo>
                    <a:pt x="983944" y="415289"/>
                  </a:lnTo>
                  <a:lnTo>
                    <a:pt x="973541" y="367029"/>
                  </a:lnTo>
                  <a:lnTo>
                    <a:pt x="958605" y="321309"/>
                  </a:lnTo>
                  <a:lnTo>
                    <a:pt x="939379" y="276859"/>
                  </a:lnTo>
                  <a:lnTo>
                    <a:pt x="916106" y="234949"/>
                  </a:lnTo>
                  <a:lnTo>
                    <a:pt x="889027" y="195579"/>
                  </a:lnTo>
                  <a:lnTo>
                    <a:pt x="858386" y="158749"/>
                  </a:lnTo>
                  <a:lnTo>
                    <a:pt x="824439" y="125729"/>
                  </a:lnTo>
                  <a:lnTo>
                    <a:pt x="787414" y="96519"/>
                  </a:lnTo>
                  <a:lnTo>
                    <a:pt x="747550" y="69849"/>
                  </a:lnTo>
                  <a:lnTo>
                    <a:pt x="705086" y="46989"/>
                  </a:lnTo>
                  <a:lnTo>
                    <a:pt x="678190" y="35559"/>
                  </a:lnTo>
                  <a:close/>
                </a:path>
                <a:path w="990600" h="947420" extrusionOk="0">
                  <a:moveTo>
                    <a:pt x="686836" y="607059"/>
                  </a:moveTo>
                  <a:lnTo>
                    <a:pt x="555694" y="607059"/>
                  </a:lnTo>
                  <a:lnTo>
                    <a:pt x="864647" y="666749"/>
                  </a:lnTo>
                  <a:lnTo>
                    <a:pt x="872191" y="668019"/>
                  </a:lnTo>
                  <a:lnTo>
                    <a:pt x="882681" y="668019"/>
                  </a:lnTo>
                  <a:lnTo>
                    <a:pt x="886948" y="659129"/>
                  </a:lnTo>
                  <a:lnTo>
                    <a:pt x="888111" y="651509"/>
                  </a:lnTo>
                  <a:lnTo>
                    <a:pt x="885957" y="643889"/>
                  </a:lnTo>
                  <a:lnTo>
                    <a:pt x="849178" y="643889"/>
                  </a:lnTo>
                  <a:lnTo>
                    <a:pt x="686836" y="607059"/>
                  </a:lnTo>
                  <a:close/>
                </a:path>
                <a:path w="990600" h="947420" extrusionOk="0">
                  <a:moveTo>
                    <a:pt x="547944" y="434339"/>
                  </a:moveTo>
                  <a:lnTo>
                    <a:pt x="451452" y="434339"/>
                  </a:lnTo>
                  <a:lnTo>
                    <a:pt x="508529" y="449579"/>
                  </a:lnTo>
                  <a:lnTo>
                    <a:pt x="547604" y="477519"/>
                  </a:lnTo>
                  <a:lnTo>
                    <a:pt x="570067" y="506729"/>
                  </a:lnTo>
                  <a:lnTo>
                    <a:pt x="577309" y="519429"/>
                  </a:lnTo>
                  <a:lnTo>
                    <a:pt x="579176" y="523239"/>
                  </a:lnTo>
                  <a:lnTo>
                    <a:pt x="582212" y="525779"/>
                  </a:lnTo>
                  <a:lnTo>
                    <a:pt x="849178" y="643889"/>
                  </a:lnTo>
                  <a:lnTo>
                    <a:pt x="885957" y="643889"/>
                  </a:lnTo>
                  <a:lnTo>
                    <a:pt x="881422" y="638809"/>
                  </a:lnTo>
                  <a:lnTo>
                    <a:pt x="875442" y="633729"/>
                  </a:lnTo>
                  <a:lnTo>
                    <a:pt x="605275" y="497839"/>
                  </a:lnTo>
                  <a:lnTo>
                    <a:pt x="589694" y="473709"/>
                  </a:lnTo>
                  <a:lnTo>
                    <a:pt x="559769" y="441959"/>
                  </a:lnTo>
                  <a:lnTo>
                    <a:pt x="547944" y="434339"/>
                  </a:lnTo>
                  <a:close/>
                </a:path>
                <a:path w="990600" h="947420" extrusionOk="0">
                  <a:moveTo>
                    <a:pt x="675640" y="604519"/>
                  </a:moveTo>
                  <a:lnTo>
                    <a:pt x="452138" y="604519"/>
                  </a:lnTo>
                  <a:lnTo>
                    <a:pt x="462850" y="609599"/>
                  </a:lnTo>
                  <a:lnTo>
                    <a:pt x="474550" y="614679"/>
                  </a:lnTo>
                  <a:lnTo>
                    <a:pt x="487503" y="618489"/>
                  </a:lnTo>
                  <a:lnTo>
                    <a:pt x="501973" y="619759"/>
                  </a:lnTo>
                  <a:lnTo>
                    <a:pt x="516219" y="618489"/>
                  </a:lnTo>
                  <a:lnTo>
                    <a:pt x="529095" y="615949"/>
                  </a:lnTo>
                  <a:lnTo>
                    <a:pt x="541840" y="612139"/>
                  </a:lnTo>
                  <a:lnTo>
                    <a:pt x="555694" y="607059"/>
                  </a:lnTo>
                  <a:lnTo>
                    <a:pt x="686836" y="607059"/>
                  </a:lnTo>
                  <a:lnTo>
                    <a:pt x="675640" y="604519"/>
                  </a:lnTo>
                  <a:close/>
                </a:path>
                <a:path w="990600" h="947420" extrusionOk="0">
                  <a:moveTo>
                    <a:pt x="558082" y="577849"/>
                  </a:moveTo>
                  <a:lnTo>
                    <a:pt x="545539" y="584199"/>
                  </a:lnTo>
                  <a:lnTo>
                    <a:pt x="532085" y="589279"/>
                  </a:lnTo>
                  <a:lnTo>
                    <a:pt x="517001" y="591819"/>
                  </a:lnTo>
                  <a:lnTo>
                    <a:pt x="619660" y="591819"/>
                  </a:lnTo>
                  <a:lnTo>
                    <a:pt x="558082" y="577849"/>
                  </a:lnTo>
                  <a:close/>
                </a:path>
                <a:path w="990600" h="947420" extrusionOk="0">
                  <a:moveTo>
                    <a:pt x="475668" y="471169"/>
                  </a:moveTo>
                  <a:lnTo>
                    <a:pt x="457612" y="478789"/>
                  </a:lnTo>
                  <a:lnTo>
                    <a:pt x="460468" y="495299"/>
                  </a:lnTo>
                  <a:lnTo>
                    <a:pt x="483331" y="509269"/>
                  </a:lnTo>
                  <a:lnTo>
                    <a:pt x="512578" y="518159"/>
                  </a:lnTo>
                  <a:lnTo>
                    <a:pt x="534587" y="518159"/>
                  </a:lnTo>
                  <a:lnTo>
                    <a:pt x="523131" y="500379"/>
                  </a:lnTo>
                  <a:lnTo>
                    <a:pt x="500500" y="481329"/>
                  </a:lnTo>
                  <a:lnTo>
                    <a:pt x="475668" y="471169"/>
                  </a:lnTo>
                  <a:close/>
                </a:path>
                <a:path w="990600" h="947420" extrusionOk="0">
                  <a:moveTo>
                    <a:pt x="777982" y="349249"/>
                  </a:moveTo>
                  <a:lnTo>
                    <a:pt x="743832" y="364489"/>
                  </a:lnTo>
                  <a:lnTo>
                    <a:pt x="752485" y="383539"/>
                  </a:lnTo>
                  <a:lnTo>
                    <a:pt x="759610" y="402589"/>
                  </a:lnTo>
                  <a:lnTo>
                    <a:pt x="765161" y="422909"/>
                  </a:lnTo>
                  <a:lnTo>
                    <a:pt x="769092" y="444499"/>
                  </a:lnTo>
                  <a:lnTo>
                    <a:pt x="855490" y="425449"/>
                  </a:lnTo>
                  <a:lnTo>
                    <a:pt x="851169" y="405129"/>
                  </a:lnTo>
                  <a:lnTo>
                    <a:pt x="797934" y="405129"/>
                  </a:lnTo>
                  <a:lnTo>
                    <a:pt x="777982" y="349249"/>
                  </a:lnTo>
                  <a:close/>
                </a:path>
                <a:path w="990600" h="947420" extrusionOk="0">
                  <a:moveTo>
                    <a:pt x="88664" y="369569"/>
                  </a:moveTo>
                  <a:lnTo>
                    <a:pt x="85578" y="380999"/>
                  </a:lnTo>
                  <a:lnTo>
                    <a:pt x="82798" y="392429"/>
                  </a:lnTo>
                  <a:lnTo>
                    <a:pt x="80326" y="403859"/>
                  </a:lnTo>
                  <a:lnTo>
                    <a:pt x="78161" y="416559"/>
                  </a:lnTo>
                  <a:lnTo>
                    <a:pt x="220655" y="441959"/>
                  </a:lnTo>
                  <a:lnTo>
                    <a:pt x="224169" y="424179"/>
                  </a:lnTo>
                  <a:lnTo>
                    <a:pt x="228979" y="406399"/>
                  </a:lnTo>
                  <a:lnTo>
                    <a:pt x="229409" y="405129"/>
                  </a:lnTo>
                  <a:lnTo>
                    <a:pt x="189540" y="405129"/>
                  </a:lnTo>
                  <a:lnTo>
                    <a:pt x="88664" y="369569"/>
                  </a:lnTo>
                  <a:close/>
                </a:path>
                <a:path w="990600" h="947420" extrusionOk="0">
                  <a:moveTo>
                    <a:pt x="895144" y="350519"/>
                  </a:moveTo>
                  <a:lnTo>
                    <a:pt x="856938" y="350519"/>
                  </a:lnTo>
                  <a:lnTo>
                    <a:pt x="877385" y="422909"/>
                  </a:lnTo>
                  <a:lnTo>
                    <a:pt x="912462" y="416559"/>
                  </a:lnTo>
                  <a:lnTo>
                    <a:pt x="905851" y="384809"/>
                  </a:lnTo>
                  <a:lnTo>
                    <a:pt x="896651" y="354329"/>
                  </a:lnTo>
                  <a:lnTo>
                    <a:pt x="895144" y="350519"/>
                  </a:lnTo>
                  <a:close/>
                </a:path>
                <a:path w="990600" h="947420" extrusionOk="0">
                  <a:moveTo>
                    <a:pt x="115499" y="302259"/>
                  </a:moveTo>
                  <a:lnTo>
                    <a:pt x="110076" y="313689"/>
                  </a:lnTo>
                  <a:lnTo>
                    <a:pt x="104996" y="325119"/>
                  </a:lnTo>
                  <a:lnTo>
                    <a:pt x="100269" y="336549"/>
                  </a:lnTo>
                  <a:lnTo>
                    <a:pt x="95903" y="347979"/>
                  </a:lnTo>
                  <a:lnTo>
                    <a:pt x="197109" y="382269"/>
                  </a:lnTo>
                  <a:lnTo>
                    <a:pt x="189540" y="405129"/>
                  </a:lnTo>
                  <a:lnTo>
                    <a:pt x="229409" y="405129"/>
                  </a:lnTo>
                  <a:lnTo>
                    <a:pt x="235005" y="388619"/>
                  </a:lnTo>
                  <a:lnTo>
                    <a:pt x="242169" y="370839"/>
                  </a:lnTo>
                  <a:lnTo>
                    <a:pt x="115499" y="302259"/>
                  </a:lnTo>
                  <a:close/>
                </a:path>
                <a:path w="990600" h="947420" extrusionOk="0">
                  <a:moveTo>
                    <a:pt x="871429" y="297179"/>
                  </a:moveTo>
                  <a:lnTo>
                    <a:pt x="794517" y="340359"/>
                  </a:lnTo>
                  <a:lnTo>
                    <a:pt x="814456" y="396239"/>
                  </a:lnTo>
                  <a:lnTo>
                    <a:pt x="797934" y="405129"/>
                  </a:lnTo>
                  <a:lnTo>
                    <a:pt x="851169" y="405129"/>
                  </a:lnTo>
                  <a:lnTo>
                    <a:pt x="841177" y="358139"/>
                  </a:lnTo>
                  <a:lnTo>
                    <a:pt x="856938" y="350519"/>
                  </a:lnTo>
                  <a:lnTo>
                    <a:pt x="895144" y="350519"/>
                  </a:lnTo>
                  <a:lnTo>
                    <a:pt x="885098" y="325119"/>
                  </a:lnTo>
                  <a:lnTo>
                    <a:pt x="871429" y="297179"/>
                  </a:lnTo>
                  <a:close/>
                </a:path>
                <a:path w="990600" h="947420" extrusionOk="0">
                  <a:moveTo>
                    <a:pt x="155834" y="238759"/>
                  </a:moveTo>
                  <a:lnTo>
                    <a:pt x="148416" y="248919"/>
                  </a:lnTo>
                  <a:lnTo>
                    <a:pt x="141349" y="260349"/>
                  </a:lnTo>
                  <a:lnTo>
                    <a:pt x="134641" y="270509"/>
                  </a:lnTo>
                  <a:lnTo>
                    <a:pt x="128301" y="281939"/>
                  </a:lnTo>
                  <a:lnTo>
                    <a:pt x="249268" y="356869"/>
                  </a:lnTo>
                  <a:lnTo>
                    <a:pt x="253021" y="349249"/>
                  </a:lnTo>
                  <a:lnTo>
                    <a:pt x="256992" y="342899"/>
                  </a:lnTo>
                  <a:lnTo>
                    <a:pt x="261136" y="336549"/>
                  </a:lnTo>
                  <a:lnTo>
                    <a:pt x="265410" y="330199"/>
                  </a:lnTo>
                  <a:lnTo>
                    <a:pt x="220465" y="295909"/>
                  </a:lnTo>
                  <a:lnTo>
                    <a:pt x="294251" y="295909"/>
                  </a:lnTo>
                  <a:lnTo>
                    <a:pt x="299383" y="290829"/>
                  </a:lnTo>
                  <a:lnTo>
                    <a:pt x="270728" y="260349"/>
                  </a:lnTo>
                  <a:lnTo>
                    <a:pt x="216121" y="260349"/>
                  </a:lnTo>
                  <a:lnTo>
                    <a:pt x="155834" y="238759"/>
                  </a:lnTo>
                  <a:close/>
                </a:path>
                <a:path w="990600" h="947420" extrusionOk="0">
                  <a:moveTo>
                    <a:pt x="799407" y="198119"/>
                  </a:moveTo>
                  <a:lnTo>
                    <a:pt x="695546" y="295909"/>
                  </a:lnTo>
                  <a:lnTo>
                    <a:pt x="707830" y="309879"/>
                  </a:lnTo>
                  <a:lnTo>
                    <a:pt x="719214" y="323849"/>
                  </a:lnTo>
                  <a:lnTo>
                    <a:pt x="729620" y="339089"/>
                  </a:lnTo>
                  <a:lnTo>
                    <a:pt x="738968" y="354329"/>
                  </a:lnTo>
                  <a:lnTo>
                    <a:pt x="818953" y="308609"/>
                  </a:lnTo>
                  <a:lnTo>
                    <a:pt x="755643" y="308609"/>
                  </a:lnTo>
                  <a:lnTo>
                    <a:pt x="743832" y="293369"/>
                  </a:lnTo>
                  <a:lnTo>
                    <a:pt x="796651" y="251459"/>
                  </a:lnTo>
                  <a:lnTo>
                    <a:pt x="843005" y="251459"/>
                  </a:lnTo>
                  <a:lnTo>
                    <a:pt x="833913" y="238759"/>
                  </a:lnTo>
                  <a:lnTo>
                    <a:pt x="817198" y="217169"/>
                  </a:lnTo>
                  <a:lnTo>
                    <a:pt x="799407" y="198119"/>
                  </a:lnTo>
                  <a:close/>
                </a:path>
                <a:path w="990600" h="947420" extrusionOk="0">
                  <a:moveTo>
                    <a:pt x="294251" y="295909"/>
                  </a:moveTo>
                  <a:lnTo>
                    <a:pt x="220465" y="295909"/>
                  </a:lnTo>
                  <a:lnTo>
                    <a:pt x="274872" y="317499"/>
                  </a:lnTo>
                  <a:lnTo>
                    <a:pt x="280636" y="311149"/>
                  </a:lnTo>
                  <a:lnTo>
                    <a:pt x="286694" y="303529"/>
                  </a:lnTo>
                  <a:lnTo>
                    <a:pt x="292968" y="297179"/>
                  </a:lnTo>
                  <a:lnTo>
                    <a:pt x="294251" y="295909"/>
                  </a:lnTo>
                  <a:close/>
                </a:path>
                <a:path w="990600" h="947420" extrusionOk="0">
                  <a:moveTo>
                    <a:pt x="843005" y="251459"/>
                  </a:moveTo>
                  <a:lnTo>
                    <a:pt x="796651" y="251459"/>
                  </a:lnTo>
                  <a:lnTo>
                    <a:pt x="814533" y="274319"/>
                  </a:lnTo>
                  <a:lnTo>
                    <a:pt x="755643" y="308609"/>
                  </a:lnTo>
                  <a:lnTo>
                    <a:pt x="818953" y="308609"/>
                  </a:lnTo>
                  <a:lnTo>
                    <a:pt x="863390" y="283209"/>
                  </a:lnTo>
                  <a:lnTo>
                    <a:pt x="849370" y="260349"/>
                  </a:lnTo>
                  <a:lnTo>
                    <a:pt x="843005" y="251459"/>
                  </a:lnTo>
                  <a:close/>
                </a:path>
                <a:path w="990600" h="947420" extrusionOk="0">
                  <a:moveTo>
                    <a:pt x="761620" y="209549"/>
                  </a:moveTo>
                  <a:lnTo>
                    <a:pt x="677284" y="209549"/>
                  </a:lnTo>
                  <a:lnTo>
                    <a:pt x="658145" y="264159"/>
                  </a:lnTo>
                  <a:lnTo>
                    <a:pt x="665543" y="270509"/>
                  </a:lnTo>
                  <a:lnTo>
                    <a:pt x="672723" y="275589"/>
                  </a:lnTo>
                  <a:lnTo>
                    <a:pt x="679710" y="281939"/>
                  </a:lnTo>
                  <a:lnTo>
                    <a:pt x="686529" y="288289"/>
                  </a:lnTo>
                  <a:lnTo>
                    <a:pt x="761620" y="209549"/>
                  </a:lnTo>
                  <a:close/>
                </a:path>
                <a:path w="990600" h="947420" extrusionOk="0">
                  <a:moveTo>
                    <a:pt x="260635" y="140969"/>
                  </a:moveTo>
                  <a:lnTo>
                    <a:pt x="250602" y="147319"/>
                  </a:lnTo>
                  <a:lnTo>
                    <a:pt x="240743" y="153669"/>
                  </a:lnTo>
                  <a:lnTo>
                    <a:pt x="231099" y="161289"/>
                  </a:lnTo>
                  <a:lnTo>
                    <a:pt x="221709" y="168909"/>
                  </a:lnTo>
                  <a:lnTo>
                    <a:pt x="312197" y="279399"/>
                  </a:lnTo>
                  <a:lnTo>
                    <a:pt x="319880" y="273049"/>
                  </a:lnTo>
                  <a:lnTo>
                    <a:pt x="327843" y="266699"/>
                  </a:lnTo>
                  <a:lnTo>
                    <a:pt x="336036" y="261619"/>
                  </a:lnTo>
                  <a:lnTo>
                    <a:pt x="344404" y="255269"/>
                  </a:lnTo>
                  <a:lnTo>
                    <a:pt x="260635" y="140969"/>
                  </a:lnTo>
                  <a:close/>
                </a:path>
                <a:path w="990600" h="947420" extrusionOk="0">
                  <a:moveTo>
                    <a:pt x="201478" y="186689"/>
                  </a:moveTo>
                  <a:lnTo>
                    <a:pt x="193152" y="194309"/>
                  </a:lnTo>
                  <a:lnTo>
                    <a:pt x="185049" y="203199"/>
                  </a:lnTo>
                  <a:lnTo>
                    <a:pt x="177191" y="212089"/>
                  </a:lnTo>
                  <a:lnTo>
                    <a:pt x="169601" y="220979"/>
                  </a:lnTo>
                  <a:lnTo>
                    <a:pt x="216121" y="260349"/>
                  </a:lnTo>
                  <a:lnTo>
                    <a:pt x="270728" y="260349"/>
                  </a:lnTo>
                  <a:lnTo>
                    <a:pt x="201478" y="186689"/>
                  </a:lnTo>
                  <a:close/>
                </a:path>
                <a:path w="990600" h="947420" extrusionOk="0">
                  <a:moveTo>
                    <a:pt x="686758" y="116839"/>
                  </a:moveTo>
                  <a:lnTo>
                    <a:pt x="618153" y="241299"/>
                  </a:lnTo>
                  <a:lnTo>
                    <a:pt x="625054" y="243839"/>
                  </a:lnTo>
                  <a:lnTo>
                    <a:pt x="631826" y="247649"/>
                  </a:lnTo>
                  <a:lnTo>
                    <a:pt x="645051" y="255269"/>
                  </a:lnTo>
                  <a:lnTo>
                    <a:pt x="677284" y="209549"/>
                  </a:lnTo>
                  <a:lnTo>
                    <a:pt x="761620" y="209549"/>
                  </a:lnTo>
                  <a:lnTo>
                    <a:pt x="767676" y="203199"/>
                  </a:lnTo>
                  <a:lnTo>
                    <a:pt x="712450" y="203199"/>
                  </a:lnTo>
                  <a:lnTo>
                    <a:pt x="730827" y="142239"/>
                  </a:lnTo>
                  <a:lnTo>
                    <a:pt x="720180" y="134619"/>
                  </a:lnTo>
                  <a:lnTo>
                    <a:pt x="709250" y="128269"/>
                  </a:lnTo>
                  <a:lnTo>
                    <a:pt x="698091" y="121919"/>
                  </a:lnTo>
                  <a:lnTo>
                    <a:pt x="686758" y="116839"/>
                  </a:lnTo>
                  <a:close/>
                </a:path>
                <a:path w="990600" h="947420" extrusionOk="0">
                  <a:moveTo>
                    <a:pt x="336276" y="101599"/>
                  </a:moveTo>
                  <a:lnTo>
                    <a:pt x="325162" y="105409"/>
                  </a:lnTo>
                  <a:lnTo>
                    <a:pt x="303440" y="115569"/>
                  </a:lnTo>
                  <a:lnTo>
                    <a:pt x="292855" y="121919"/>
                  </a:lnTo>
                  <a:lnTo>
                    <a:pt x="353015" y="250189"/>
                  </a:lnTo>
                  <a:lnTo>
                    <a:pt x="370458" y="241299"/>
                  </a:lnTo>
                  <a:lnTo>
                    <a:pt x="388567" y="233679"/>
                  </a:lnTo>
                  <a:lnTo>
                    <a:pt x="407359" y="226059"/>
                  </a:lnTo>
                  <a:lnTo>
                    <a:pt x="426852" y="220979"/>
                  </a:lnTo>
                  <a:lnTo>
                    <a:pt x="420531" y="201929"/>
                  </a:lnTo>
                  <a:lnTo>
                    <a:pt x="371138" y="201929"/>
                  </a:lnTo>
                  <a:lnTo>
                    <a:pt x="336276" y="101599"/>
                  </a:lnTo>
                  <a:close/>
                </a:path>
                <a:path w="990600" h="947420" extrusionOk="0">
                  <a:moveTo>
                    <a:pt x="630479" y="184149"/>
                  </a:moveTo>
                  <a:lnTo>
                    <a:pt x="564368" y="184149"/>
                  </a:lnTo>
                  <a:lnTo>
                    <a:pt x="592486" y="191769"/>
                  </a:lnTo>
                  <a:lnTo>
                    <a:pt x="580091" y="226059"/>
                  </a:lnTo>
                  <a:lnTo>
                    <a:pt x="587102" y="228599"/>
                  </a:lnTo>
                  <a:lnTo>
                    <a:pt x="601915" y="233679"/>
                  </a:lnTo>
                  <a:lnTo>
                    <a:pt x="608640" y="236219"/>
                  </a:lnTo>
                  <a:lnTo>
                    <a:pt x="630479" y="184149"/>
                  </a:lnTo>
                  <a:close/>
                </a:path>
                <a:path w="990600" h="947420" extrusionOk="0">
                  <a:moveTo>
                    <a:pt x="540594" y="73659"/>
                  </a:moveTo>
                  <a:lnTo>
                    <a:pt x="526827" y="214629"/>
                  </a:lnTo>
                  <a:lnTo>
                    <a:pt x="535016" y="215899"/>
                  </a:lnTo>
                  <a:lnTo>
                    <a:pt x="542915" y="215899"/>
                  </a:lnTo>
                  <a:lnTo>
                    <a:pt x="550751" y="218439"/>
                  </a:lnTo>
                  <a:lnTo>
                    <a:pt x="558755" y="219709"/>
                  </a:lnTo>
                  <a:lnTo>
                    <a:pt x="564368" y="184149"/>
                  </a:lnTo>
                  <a:lnTo>
                    <a:pt x="630479" y="184149"/>
                  </a:lnTo>
                  <a:lnTo>
                    <a:pt x="641665" y="157479"/>
                  </a:lnTo>
                  <a:lnTo>
                    <a:pt x="602316" y="157479"/>
                  </a:lnTo>
                  <a:lnTo>
                    <a:pt x="570528" y="148589"/>
                  </a:lnTo>
                  <a:lnTo>
                    <a:pt x="575912" y="114299"/>
                  </a:lnTo>
                  <a:lnTo>
                    <a:pt x="659776" y="114299"/>
                  </a:lnTo>
                  <a:lnTo>
                    <a:pt x="663504" y="105409"/>
                  </a:lnTo>
                  <a:lnTo>
                    <a:pt x="633930" y="93979"/>
                  </a:lnTo>
                  <a:lnTo>
                    <a:pt x="603992" y="85089"/>
                  </a:lnTo>
                  <a:lnTo>
                    <a:pt x="573082" y="78739"/>
                  </a:lnTo>
                  <a:lnTo>
                    <a:pt x="540594" y="73659"/>
                  </a:lnTo>
                  <a:close/>
                </a:path>
                <a:path w="990600" h="947420" extrusionOk="0">
                  <a:moveTo>
                    <a:pt x="460114" y="72389"/>
                  </a:moveTo>
                  <a:lnTo>
                    <a:pt x="436276" y="74929"/>
                  </a:lnTo>
                  <a:lnTo>
                    <a:pt x="424499" y="77469"/>
                  </a:lnTo>
                  <a:lnTo>
                    <a:pt x="412857" y="78739"/>
                  </a:lnTo>
                  <a:lnTo>
                    <a:pt x="435869" y="218439"/>
                  </a:lnTo>
                  <a:lnTo>
                    <a:pt x="450245" y="215899"/>
                  </a:lnTo>
                  <a:lnTo>
                    <a:pt x="494747" y="212089"/>
                  </a:lnTo>
                  <a:lnTo>
                    <a:pt x="516161" y="212089"/>
                  </a:lnTo>
                  <a:lnTo>
                    <a:pt x="514851" y="177799"/>
                  </a:lnTo>
                  <a:lnTo>
                    <a:pt x="466413" y="177799"/>
                  </a:lnTo>
                  <a:lnTo>
                    <a:pt x="460114" y="72389"/>
                  </a:lnTo>
                  <a:close/>
                </a:path>
                <a:path w="990600" h="947420" extrusionOk="0">
                  <a:moveTo>
                    <a:pt x="516161" y="212089"/>
                  </a:moveTo>
                  <a:lnTo>
                    <a:pt x="501973" y="212089"/>
                  </a:lnTo>
                  <a:lnTo>
                    <a:pt x="509136" y="213359"/>
                  </a:lnTo>
                  <a:lnTo>
                    <a:pt x="516210" y="213359"/>
                  </a:lnTo>
                  <a:lnTo>
                    <a:pt x="516161" y="212089"/>
                  </a:lnTo>
                  <a:close/>
                </a:path>
                <a:path w="990600" h="947420" extrusionOk="0">
                  <a:moveTo>
                    <a:pt x="749356" y="154939"/>
                  </a:moveTo>
                  <a:lnTo>
                    <a:pt x="712450" y="203199"/>
                  </a:lnTo>
                  <a:lnTo>
                    <a:pt x="767676" y="203199"/>
                  </a:lnTo>
                  <a:lnTo>
                    <a:pt x="785843" y="184149"/>
                  </a:lnTo>
                  <a:lnTo>
                    <a:pt x="777035" y="176529"/>
                  </a:lnTo>
                  <a:lnTo>
                    <a:pt x="768019" y="168909"/>
                  </a:lnTo>
                  <a:lnTo>
                    <a:pt x="758794" y="161289"/>
                  </a:lnTo>
                  <a:lnTo>
                    <a:pt x="749356" y="154939"/>
                  </a:lnTo>
                  <a:close/>
                </a:path>
                <a:path w="990600" h="947420" extrusionOk="0">
                  <a:moveTo>
                    <a:pt x="415473" y="186689"/>
                  </a:moveTo>
                  <a:lnTo>
                    <a:pt x="371138" y="201929"/>
                  </a:lnTo>
                  <a:lnTo>
                    <a:pt x="420531" y="201929"/>
                  </a:lnTo>
                  <a:lnTo>
                    <a:pt x="415473" y="186689"/>
                  </a:lnTo>
                  <a:close/>
                </a:path>
                <a:path w="990600" h="947420" extrusionOk="0">
                  <a:moveTo>
                    <a:pt x="659776" y="114299"/>
                  </a:moveTo>
                  <a:lnTo>
                    <a:pt x="575912" y="114299"/>
                  </a:lnTo>
                  <a:lnTo>
                    <a:pt x="613504" y="124459"/>
                  </a:lnTo>
                  <a:lnTo>
                    <a:pt x="602316" y="157479"/>
                  </a:lnTo>
                  <a:lnTo>
                    <a:pt x="641665" y="157479"/>
                  </a:lnTo>
                  <a:lnTo>
                    <a:pt x="659776" y="1142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8063941" y="2192172"/>
              <a:ext cx="1421765" cy="925830"/>
            </a:xfrm>
            <a:custGeom>
              <a:avLst/>
              <a:gdLst/>
              <a:ahLst/>
              <a:cxnLst/>
              <a:rect l="l" t="t" r="r" b="b"/>
              <a:pathLst>
                <a:path w="1421765" h="925830" extrusionOk="0">
                  <a:moveTo>
                    <a:pt x="976731" y="146481"/>
                  </a:moveTo>
                  <a:lnTo>
                    <a:pt x="971334" y="107810"/>
                  </a:lnTo>
                  <a:lnTo>
                    <a:pt x="955459" y="69532"/>
                  </a:lnTo>
                  <a:lnTo>
                    <a:pt x="932357" y="38544"/>
                  </a:lnTo>
                  <a:lnTo>
                    <a:pt x="932357" y="132245"/>
                  </a:lnTo>
                  <a:lnTo>
                    <a:pt x="929640" y="167208"/>
                  </a:lnTo>
                  <a:lnTo>
                    <a:pt x="884694" y="238506"/>
                  </a:lnTo>
                  <a:lnTo>
                    <a:pt x="855256" y="276288"/>
                  </a:lnTo>
                  <a:lnTo>
                    <a:pt x="825233" y="313613"/>
                  </a:lnTo>
                  <a:lnTo>
                    <a:pt x="794588" y="350418"/>
                  </a:lnTo>
                  <a:lnTo>
                    <a:pt x="763333" y="386651"/>
                  </a:lnTo>
                  <a:lnTo>
                    <a:pt x="711276" y="413626"/>
                  </a:lnTo>
                  <a:lnTo>
                    <a:pt x="684314" y="406768"/>
                  </a:lnTo>
                  <a:lnTo>
                    <a:pt x="628015" y="349732"/>
                  </a:lnTo>
                  <a:lnTo>
                    <a:pt x="597446" y="312864"/>
                  </a:lnTo>
                  <a:lnTo>
                    <a:pt x="567448" y="275513"/>
                  </a:lnTo>
                  <a:lnTo>
                    <a:pt x="538086" y="237693"/>
                  </a:lnTo>
                  <a:lnTo>
                    <a:pt x="509397" y="199377"/>
                  </a:lnTo>
                  <a:lnTo>
                    <a:pt x="492734" y="163283"/>
                  </a:lnTo>
                  <a:lnTo>
                    <a:pt x="491540" y="125564"/>
                  </a:lnTo>
                  <a:lnTo>
                    <a:pt x="504418" y="90436"/>
                  </a:lnTo>
                  <a:lnTo>
                    <a:pt x="529920" y="62090"/>
                  </a:lnTo>
                  <a:lnTo>
                    <a:pt x="566000" y="45859"/>
                  </a:lnTo>
                  <a:lnTo>
                    <a:pt x="606221" y="45072"/>
                  </a:lnTo>
                  <a:lnTo>
                    <a:pt x="645274" y="59042"/>
                  </a:lnTo>
                  <a:lnTo>
                    <a:pt x="677811" y="87058"/>
                  </a:lnTo>
                  <a:lnTo>
                    <a:pt x="686752" y="99631"/>
                  </a:lnTo>
                  <a:lnTo>
                    <a:pt x="694905" y="113068"/>
                  </a:lnTo>
                  <a:lnTo>
                    <a:pt x="702894" y="127139"/>
                  </a:lnTo>
                  <a:lnTo>
                    <a:pt x="711301" y="141605"/>
                  </a:lnTo>
                  <a:lnTo>
                    <a:pt x="738670" y="96380"/>
                  </a:lnTo>
                  <a:lnTo>
                    <a:pt x="775538" y="61048"/>
                  </a:lnTo>
                  <a:lnTo>
                    <a:pt x="840308" y="42824"/>
                  </a:lnTo>
                  <a:lnTo>
                    <a:pt x="871499" y="49936"/>
                  </a:lnTo>
                  <a:lnTo>
                    <a:pt x="901534" y="70281"/>
                  </a:lnTo>
                  <a:lnTo>
                    <a:pt x="922667" y="98793"/>
                  </a:lnTo>
                  <a:lnTo>
                    <a:pt x="932357" y="132245"/>
                  </a:lnTo>
                  <a:lnTo>
                    <a:pt x="932357" y="38544"/>
                  </a:lnTo>
                  <a:lnTo>
                    <a:pt x="904443" y="17564"/>
                  </a:lnTo>
                  <a:lnTo>
                    <a:pt x="870889" y="4927"/>
                  </a:lnTo>
                  <a:lnTo>
                    <a:pt x="832764" y="317"/>
                  </a:lnTo>
                  <a:lnTo>
                    <a:pt x="798182" y="7556"/>
                  </a:lnTo>
                  <a:lnTo>
                    <a:pt x="767054" y="24218"/>
                  </a:lnTo>
                  <a:lnTo>
                    <a:pt x="738149" y="40576"/>
                  </a:lnTo>
                  <a:lnTo>
                    <a:pt x="710184" y="46888"/>
                  </a:lnTo>
                  <a:lnTo>
                    <a:pt x="704126" y="45072"/>
                  </a:lnTo>
                  <a:lnTo>
                    <a:pt x="681329" y="38252"/>
                  </a:lnTo>
                  <a:lnTo>
                    <a:pt x="652056" y="21996"/>
                  </a:lnTo>
                  <a:lnTo>
                    <a:pt x="620776" y="6464"/>
                  </a:lnTo>
                  <a:lnTo>
                    <a:pt x="585939" y="0"/>
                  </a:lnTo>
                  <a:lnTo>
                    <a:pt x="548830" y="6515"/>
                  </a:lnTo>
                  <a:lnTo>
                    <a:pt x="487375" y="41249"/>
                  </a:lnTo>
                  <a:lnTo>
                    <a:pt x="465239" y="72453"/>
                  </a:lnTo>
                  <a:lnTo>
                    <a:pt x="450278" y="112674"/>
                  </a:lnTo>
                  <a:lnTo>
                    <a:pt x="446811" y="152527"/>
                  </a:lnTo>
                  <a:lnTo>
                    <a:pt x="455206" y="191363"/>
                  </a:lnTo>
                  <a:lnTo>
                    <a:pt x="475843" y="228536"/>
                  </a:lnTo>
                  <a:lnTo>
                    <a:pt x="504698" y="266712"/>
                  </a:lnTo>
                  <a:lnTo>
                    <a:pt x="534098" y="304482"/>
                  </a:lnTo>
                  <a:lnTo>
                    <a:pt x="564019" y="341871"/>
                  </a:lnTo>
                  <a:lnTo>
                    <a:pt x="594423" y="378853"/>
                  </a:lnTo>
                  <a:lnTo>
                    <a:pt x="625259" y="415442"/>
                  </a:lnTo>
                  <a:lnTo>
                    <a:pt x="663790" y="445389"/>
                  </a:lnTo>
                  <a:lnTo>
                    <a:pt x="708533" y="456641"/>
                  </a:lnTo>
                  <a:lnTo>
                    <a:pt x="753262" y="448691"/>
                  </a:lnTo>
                  <a:lnTo>
                    <a:pt x="791743" y="421005"/>
                  </a:lnTo>
                  <a:lnTo>
                    <a:pt x="825284" y="382244"/>
                  </a:lnTo>
                  <a:lnTo>
                    <a:pt x="858100" y="342798"/>
                  </a:lnTo>
                  <a:lnTo>
                    <a:pt x="890155" y="302729"/>
                  </a:lnTo>
                  <a:lnTo>
                    <a:pt x="921435" y="262051"/>
                  </a:lnTo>
                  <a:lnTo>
                    <a:pt x="951877" y="220802"/>
                  </a:lnTo>
                  <a:lnTo>
                    <a:pt x="970597" y="184492"/>
                  </a:lnTo>
                  <a:lnTo>
                    <a:pt x="976731" y="146481"/>
                  </a:lnTo>
                  <a:close/>
                </a:path>
                <a:path w="1421765" h="925830" extrusionOk="0">
                  <a:moveTo>
                    <a:pt x="1421511" y="79565"/>
                  </a:moveTo>
                  <a:lnTo>
                    <a:pt x="1413624" y="46545"/>
                  </a:lnTo>
                  <a:lnTo>
                    <a:pt x="1413014" y="44005"/>
                  </a:lnTo>
                  <a:lnTo>
                    <a:pt x="1392224" y="17335"/>
                  </a:lnTo>
                  <a:lnTo>
                    <a:pt x="1380731" y="12407"/>
                  </a:lnTo>
                  <a:lnTo>
                    <a:pt x="1380731" y="83375"/>
                  </a:lnTo>
                  <a:lnTo>
                    <a:pt x="1378331" y="101155"/>
                  </a:lnTo>
                  <a:lnTo>
                    <a:pt x="1365719" y="149415"/>
                  </a:lnTo>
                  <a:lnTo>
                    <a:pt x="1353235" y="198945"/>
                  </a:lnTo>
                  <a:lnTo>
                    <a:pt x="1340192" y="247205"/>
                  </a:lnTo>
                  <a:lnTo>
                    <a:pt x="1325918" y="295465"/>
                  </a:lnTo>
                  <a:lnTo>
                    <a:pt x="1309700" y="342455"/>
                  </a:lnTo>
                  <a:lnTo>
                    <a:pt x="1290878" y="389445"/>
                  </a:lnTo>
                  <a:lnTo>
                    <a:pt x="1268742" y="433895"/>
                  </a:lnTo>
                  <a:lnTo>
                    <a:pt x="1242631" y="477075"/>
                  </a:lnTo>
                  <a:lnTo>
                    <a:pt x="1211846" y="518985"/>
                  </a:lnTo>
                  <a:lnTo>
                    <a:pt x="1180261" y="559625"/>
                  </a:lnTo>
                  <a:lnTo>
                    <a:pt x="1150023" y="601535"/>
                  </a:lnTo>
                  <a:lnTo>
                    <a:pt x="1090637" y="685355"/>
                  </a:lnTo>
                  <a:lnTo>
                    <a:pt x="1079093" y="699325"/>
                  </a:lnTo>
                  <a:lnTo>
                    <a:pt x="1074712" y="706945"/>
                  </a:lnTo>
                  <a:lnTo>
                    <a:pt x="1073518" y="713295"/>
                  </a:lnTo>
                  <a:lnTo>
                    <a:pt x="1070787" y="762825"/>
                  </a:lnTo>
                  <a:lnTo>
                    <a:pt x="1047800" y="784415"/>
                  </a:lnTo>
                  <a:lnTo>
                    <a:pt x="1012710" y="788225"/>
                  </a:lnTo>
                  <a:lnTo>
                    <a:pt x="973683" y="786955"/>
                  </a:lnTo>
                  <a:lnTo>
                    <a:pt x="928014" y="786955"/>
                  </a:lnTo>
                  <a:lnTo>
                    <a:pt x="866457" y="785685"/>
                  </a:lnTo>
                  <a:lnTo>
                    <a:pt x="825398" y="781875"/>
                  </a:lnTo>
                  <a:lnTo>
                    <a:pt x="787806" y="743775"/>
                  </a:lnTo>
                  <a:lnTo>
                    <a:pt x="782815" y="703135"/>
                  </a:lnTo>
                  <a:lnTo>
                    <a:pt x="781367" y="640905"/>
                  </a:lnTo>
                  <a:lnTo>
                    <a:pt x="788187" y="586295"/>
                  </a:lnTo>
                  <a:lnTo>
                    <a:pt x="809053" y="541845"/>
                  </a:lnTo>
                  <a:lnTo>
                    <a:pt x="841857" y="505015"/>
                  </a:lnTo>
                  <a:lnTo>
                    <a:pt x="884542" y="477075"/>
                  </a:lnTo>
                  <a:lnTo>
                    <a:pt x="928687" y="449135"/>
                  </a:lnTo>
                  <a:lnTo>
                    <a:pt x="967663" y="417385"/>
                  </a:lnTo>
                  <a:lnTo>
                    <a:pt x="1040345" y="346265"/>
                  </a:lnTo>
                  <a:lnTo>
                    <a:pt x="1054061" y="333565"/>
                  </a:lnTo>
                  <a:lnTo>
                    <a:pt x="1068311" y="323405"/>
                  </a:lnTo>
                  <a:lnTo>
                    <a:pt x="1084059" y="322135"/>
                  </a:lnTo>
                  <a:lnTo>
                    <a:pt x="1102245" y="333565"/>
                  </a:lnTo>
                  <a:lnTo>
                    <a:pt x="1113840" y="351345"/>
                  </a:lnTo>
                  <a:lnTo>
                    <a:pt x="1115301" y="366585"/>
                  </a:lnTo>
                  <a:lnTo>
                    <a:pt x="1108760" y="383095"/>
                  </a:lnTo>
                  <a:lnTo>
                    <a:pt x="1096352" y="398335"/>
                  </a:lnTo>
                  <a:lnTo>
                    <a:pt x="1078763" y="416115"/>
                  </a:lnTo>
                  <a:lnTo>
                    <a:pt x="1043838" y="454215"/>
                  </a:lnTo>
                  <a:lnTo>
                    <a:pt x="1025956" y="471995"/>
                  </a:lnTo>
                  <a:lnTo>
                    <a:pt x="1016673" y="482155"/>
                  </a:lnTo>
                  <a:lnTo>
                    <a:pt x="1010526" y="492315"/>
                  </a:lnTo>
                  <a:lnTo>
                    <a:pt x="1010208" y="502475"/>
                  </a:lnTo>
                  <a:lnTo>
                    <a:pt x="1018451" y="513905"/>
                  </a:lnTo>
                  <a:lnTo>
                    <a:pt x="1030643" y="521525"/>
                  </a:lnTo>
                  <a:lnTo>
                    <a:pt x="1039634" y="517715"/>
                  </a:lnTo>
                  <a:lnTo>
                    <a:pt x="1046861" y="510095"/>
                  </a:lnTo>
                  <a:lnTo>
                    <a:pt x="1053744" y="501205"/>
                  </a:lnTo>
                  <a:lnTo>
                    <a:pt x="1091374" y="466915"/>
                  </a:lnTo>
                  <a:lnTo>
                    <a:pt x="1126248" y="431355"/>
                  </a:lnTo>
                  <a:lnTo>
                    <a:pt x="1158341" y="394525"/>
                  </a:lnTo>
                  <a:lnTo>
                    <a:pt x="1187653" y="355155"/>
                  </a:lnTo>
                  <a:lnTo>
                    <a:pt x="1209192" y="322135"/>
                  </a:lnTo>
                  <a:lnTo>
                    <a:pt x="1212507" y="317055"/>
                  </a:lnTo>
                  <a:lnTo>
                    <a:pt x="1237856" y="271335"/>
                  </a:lnTo>
                  <a:lnTo>
                    <a:pt x="1258722" y="228155"/>
                  </a:lnTo>
                  <a:lnTo>
                    <a:pt x="1276743" y="182435"/>
                  </a:lnTo>
                  <a:lnTo>
                    <a:pt x="1291894" y="134175"/>
                  </a:lnTo>
                  <a:lnTo>
                    <a:pt x="1304188" y="84645"/>
                  </a:lnTo>
                  <a:lnTo>
                    <a:pt x="1309763" y="68135"/>
                  </a:lnTo>
                  <a:lnTo>
                    <a:pt x="1318869" y="54165"/>
                  </a:lnTo>
                  <a:lnTo>
                    <a:pt x="1332331" y="46545"/>
                  </a:lnTo>
                  <a:lnTo>
                    <a:pt x="1350937" y="46545"/>
                  </a:lnTo>
                  <a:lnTo>
                    <a:pt x="1368285" y="55435"/>
                  </a:lnTo>
                  <a:lnTo>
                    <a:pt x="1377797" y="68135"/>
                  </a:lnTo>
                  <a:lnTo>
                    <a:pt x="1380731" y="83375"/>
                  </a:lnTo>
                  <a:lnTo>
                    <a:pt x="1380731" y="12407"/>
                  </a:lnTo>
                  <a:lnTo>
                    <a:pt x="1359687" y="3365"/>
                  </a:lnTo>
                  <a:lnTo>
                    <a:pt x="1326019" y="2095"/>
                  </a:lnTo>
                  <a:lnTo>
                    <a:pt x="1297609" y="16065"/>
                  </a:lnTo>
                  <a:lnTo>
                    <a:pt x="1275232" y="44005"/>
                  </a:lnTo>
                  <a:lnTo>
                    <a:pt x="1259624" y="87185"/>
                  </a:lnTo>
                  <a:lnTo>
                    <a:pt x="1244104" y="140525"/>
                  </a:lnTo>
                  <a:lnTo>
                    <a:pt x="1224813" y="192595"/>
                  </a:lnTo>
                  <a:lnTo>
                    <a:pt x="1202804" y="243395"/>
                  </a:lnTo>
                  <a:lnTo>
                    <a:pt x="1179156" y="292925"/>
                  </a:lnTo>
                  <a:lnTo>
                    <a:pt x="1170686" y="308165"/>
                  </a:lnTo>
                  <a:lnTo>
                    <a:pt x="1161084" y="317055"/>
                  </a:lnTo>
                  <a:lnTo>
                    <a:pt x="1148549" y="315785"/>
                  </a:lnTo>
                  <a:lnTo>
                    <a:pt x="1131239" y="301815"/>
                  </a:lnTo>
                  <a:lnTo>
                    <a:pt x="1102842" y="282765"/>
                  </a:lnTo>
                  <a:lnTo>
                    <a:pt x="1073746" y="277685"/>
                  </a:lnTo>
                  <a:lnTo>
                    <a:pt x="1044663" y="287845"/>
                  </a:lnTo>
                  <a:lnTo>
                    <a:pt x="1016317" y="309435"/>
                  </a:lnTo>
                  <a:lnTo>
                    <a:pt x="976934" y="347535"/>
                  </a:lnTo>
                  <a:lnTo>
                    <a:pt x="936383" y="384365"/>
                  </a:lnTo>
                  <a:lnTo>
                    <a:pt x="893318" y="419925"/>
                  </a:lnTo>
                  <a:lnTo>
                    <a:pt x="846366" y="450405"/>
                  </a:lnTo>
                  <a:lnTo>
                    <a:pt x="806856" y="478345"/>
                  </a:lnTo>
                  <a:lnTo>
                    <a:pt x="775093" y="512635"/>
                  </a:lnTo>
                  <a:lnTo>
                    <a:pt x="752322" y="552005"/>
                  </a:lnTo>
                  <a:lnTo>
                    <a:pt x="739800" y="597725"/>
                  </a:lnTo>
                  <a:lnTo>
                    <a:pt x="738771" y="649795"/>
                  </a:lnTo>
                  <a:lnTo>
                    <a:pt x="740168" y="675195"/>
                  </a:lnTo>
                  <a:lnTo>
                    <a:pt x="740041" y="706945"/>
                  </a:lnTo>
                  <a:lnTo>
                    <a:pt x="739660" y="725995"/>
                  </a:lnTo>
                  <a:lnTo>
                    <a:pt x="739546" y="752665"/>
                  </a:lnTo>
                  <a:lnTo>
                    <a:pt x="739076" y="765365"/>
                  </a:lnTo>
                  <a:lnTo>
                    <a:pt x="735914" y="775525"/>
                  </a:lnTo>
                  <a:lnTo>
                    <a:pt x="728027" y="783145"/>
                  </a:lnTo>
                  <a:lnTo>
                    <a:pt x="713435" y="786955"/>
                  </a:lnTo>
                  <a:lnTo>
                    <a:pt x="696912" y="784415"/>
                  </a:lnTo>
                  <a:lnTo>
                    <a:pt x="687641" y="776795"/>
                  </a:lnTo>
                  <a:lnTo>
                    <a:pt x="683679" y="765365"/>
                  </a:lnTo>
                  <a:lnTo>
                    <a:pt x="683120" y="752665"/>
                  </a:lnTo>
                  <a:lnTo>
                    <a:pt x="683107" y="743775"/>
                  </a:lnTo>
                  <a:lnTo>
                    <a:pt x="683247" y="733615"/>
                  </a:lnTo>
                  <a:lnTo>
                    <a:pt x="683133" y="668845"/>
                  </a:lnTo>
                  <a:lnTo>
                    <a:pt x="687158" y="619315"/>
                  </a:lnTo>
                  <a:lnTo>
                    <a:pt x="678891" y="571055"/>
                  </a:lnTo>
                  <a:lnTo>
                    <a:pt x="658660" y="527875"/>
                  </a:lnTo>
                  <a:lnTo>
                    <a:pt x="641362" y="506488"/>
                  </a:lnTo>
                  <a:lnTo>
                    <a:pt x="641362" y="659955"/>
                  </a:lnTo>
                  <a:lnTo>
                    <a:pt x="637755" y="722185"/>
                  </a:lnTo>
                  <a:lnTo>
                    <a:pt x="629678" y="759015"/>
                  </a:lnTo>
                  <a:lnTo>
                    <a:pt x="610260" y="779335"/>
                  </a:lnTo>
                  <a:lnTo>
                    <a:pt x="572655" y="785685"/>
                  </a:lnTo>
                  <a:lnTo>
                    <a:pt x="509993" y="786955"/>
                  </a:lnTo>
                  <a:lnTo>
                    <a:pt x="474268" y="786955"/>
                  </a:lnTo>
                  <a:lnTo>
                    <a:pt x="455663" y="785685"/>
                  </a:lnTo>
                  <a:lnTo>
                    <a:pt x="437095" y="785685"/>
                  </a:lnTo>
                  <a:lnTo>
                    <a:pt x="418642" y="786955"/>
                  </a:lnTo>
                  <a:lnTo>
                    <a:pt x="388010" y="788225"/>
                  </a:lnTo>
                  <a:lnTo>
                    <a:pt x="365226" y="780605"/>
                  </a:lnTo>
                  <a:lnTo>
                    <a:pt x="352450" y="761555"/>
                  </a:lnTo>
                  <a:lnTo>
                    <a:pt x="351866" y="727265"/>
                  </a:lnTo>
                  <a:lnTo>
                    <a:pt x="350850" y="713295"/>
                  </a:lnTo>
                  <a:lnTo>
                    <a:pt x="344817" y="700595"/>
                  </a:lnTo>
                  <a:lnTo>
                    <a:pt x="336105" y="689165"/>
                  </a:lnTo>
                  <a:lnTo>
                    <a:pt x="327050" y="677735"/>
                  </a:lnTo>
                  <a:lnTo>
                    <a:pt x="294919" y="635825"/>
                  </a:lnTo>
                  <a:lnTo>
                    <a:pt x="262115" y="595185"/>
                  </a:lnTo>
                  <a:lnTo>
                    <a:pt x="229806" y="553275"/>
                  </a:lnTo>
                  <a:lnTo>
                    <a:pt x="199148" y="511365"/>
                  </a:lnTo>
                  <a:lnTo>
                    <a:pt x="171323" y="466915"/>
                  </a:lnTo>
                  <a:lnTo>
                    <a:pt x="147675" y="423735"/>
                  </a:lnTo>
                  <a:lnTo>
                    <a:pt x="126669" y="378015"/>
                  </a:lnTo>
                  <a:lnTo>
                    <a:pt x="108077" y="332295"/>
                  </a:lnTo>
                  <a:lnTo>
                    <a:pt x="91694" y="285305"/>
                  </a:lnTo>
                  <a:lnTo>
                    <a:pt x="77279" y="237045"/>
                  </a:lnTo>
                  <a:lnTo>
                    <a:pt x="64630" y="188785"/>
                  </a:lnTo>
                  <a:lnTo>
                    <a:pt x="53530" y="140525"/>
                  </a:lnTo>
                  <a:lnTo>
                    <a:pt x="43776" y="90995"/>
                  </a:lnTo>
                  <a:lnTo>
                    <a:pt x="43357" y="75755"/>
                  </a:lnTo>
                  <a:lnTo>
                    <a:pt x="48577" y="61785"/>
                  </a:lnTo>
                  <a:lnTo>
                    <a:pt x="59499" y="51625"/>
                  </a:lnTo>
                  <a:lnTo>
                    <a:pt x="76136" y="46545"/>
                  </a:lnTo>
                  <a:lnTo>
                    <a:pt x="94691" y="49085"/>
                  </a:lnTo>
                  <a:lnTo>
                    <a:pt x="107086" y="57975"/>
                  </a:lnTo>
                  <a:lnTo>
                    <a:pt x="115023" y="71945"/>
                  </a:lnTo>
                  <a:lnTo>
                    <a:pt x="120243" y="89725"/>
                  </a:lnTo>
                  <a:lnTo>
                    <a:pt x="132981" y="136715"/>
                  </a:lnTo>
                  <a:lnTo>
                    <a:pt x="147612" y="183705"/>
                  </a:lnTo>
                  <a:lnTo>
                    <a:pt x="164579" y="229425"/>
                  </a:lnTo>
                  <a:lnTo>
                    <a:pt x="184365" y="273875"/>
                  </a:lnTo>
                  <a:lnTo>
                    <a:pt x="207429" y="315785"/>
                  </a:lnTo>
                  <a:lnTo>
                    <a:pt x="234238" y="356425"/>
                  </a:lnTo>
                  <a:lnTo>
                    <a:pt x="265252" y="395795"/>
                  </a:lnTo>
                  <a:lnTo>
                    <a:pt x="291515" y="423735"/>
                  </a:lnTo>
                  <a:lnTo>
                    <a:pt x="318935" y="450405"/>
                  </a:lnTo>
                  <a:lnTo>
                    <a:pt x="346710" y="477075"/>
                  </a:lnTo>
                  <a:lnTo>
                    <a:pt x="374027" y="503745"/>
                  </a:lnTo>
                  <a:lnTo>
                    <a:pt x="380746" y="511365"/>
                  </a:lnTo>
                  <a:lnTo>
                    <a:pt x="387362" y="517715"/>
                  </a:lnTo>
                  <a:lnTo>
                    <a:pt x="395071" y="518985"/>
                  </a:lnTo>
                  <a:lnTo>
                    <a:pt x="405015" y="513905"/>
                  </a:lnTo>
                  <a:lnTo>
                    <a:pt x="412648" y="502475"/>
                  </a:lnTo>
                  <a:lnTo>
                    <a:pt x="413867" y="492315"/>
                  </a:lnTo>
                  <a:lnTo>
                    <a:pt x="410070" y="483425"/>
                  </a:lnTo>
                  <a:lnTo>
                    <a:pt x="402666" y="474535"/>
                  </a:lnTo>
                  <a:lnTo>
                    <a:pt x="383667" y="454215"/>
                  </a:lnTo>
                  <a:lnTo>
                    <a:pt x="326097" y="397065"/>
                  </a:lnTo>
                  <a:lnTo>
                    <a:pt x="313626" y="381825"/>
                  </a:lnTo>
                  <a:lnTo>
                    <a:pt x="307517" y="366585"/>
                  </a:lnTo>
                  <a:lnTo>
                    <a:pt x="309549" y="350075"/>
                  </a:lnTo>
                  <a:lnTo>
                    <a:pt x="321538" y="333565"/>
                  </a:lnTo>
                  <a:lnTo>
                    <a:pt x="337781" y="323405"/>
                  </a:lnTo>
                  <a:lnTo>
                    <a:pt x="352412" y="323405"/>
                  </a:lnTo>
                  <a:lnTo>
                    <a:pt x="366052" y="331025"/>
                  </a:lnTo>
                  <a:lnTo>
                    <a:pt x="379349" y="343725"/>
                  </a:lnTo>
                  <a:lnTo>
                    <a:pt x="411480" y="375475"/>
                  </a:lnTo>
                  <a:lnTo>
                    <a:pt x="444055" y="407225"/>
                  </a:lnTo>
                  <a:lnTo>
                    <a:pt x="478002" y="436435"/>
                  </a:lnTo>
                  <a:lnTo>
                    <a:pt x="514261" y="463105"/>
                  </a:lnTo>
                  <a:lnTo>
                    <a:pt x="553770" y="487235"/>
                  </a:lnTo>
                  <a:lnTo>
                    <a:pt x="594804" y="517715"/>
                  </a:lnTo>
                  <a:lnTo>
                    <a:pt x="622820" y="558355"/>
                  </a:lnTo>
                  <a:lnTo>
                    <a:pt x="638200" y="605345"/>
                  </a:lnTo>
                  <a:lnTo>
                    <a:pt x="641362" y="659955"/>
                  </a:lnTo>
                  <a:lnTo>
                    <a:pt x="641362" y="506488"/>
                  </a:lnTo>
                  <a:lnTo>
                    <a:pt x="626833" y="488505"/>
                  </a:lnTo>
                  <a:lnTo>
                    <a:pt x="583780" y="455485"/>
                  </a:lnTo>
                  <a:lnTo>
                    <a:pt x="543712" y="428815"/>
                  </a:lnTo>
                  <a:lnTo>
                    <a:pt x="506044" y="400875"/>
                  </a:lnTo>
                  <a:lnTo>
                    <a:pt x="470141" y="369125"/>
                  </a:lnTo>
                  <a:lnTo>
                    <a:pt x="435394" y="337375"/>
                  </a:lnTo>
                  <a:lnTo>
                    <a:pt x="420916" y="323405"/>
                  </a:lnTo>
                  <a:lnTo>
                    <a:pt x="414337" y="317055"/>
                  </a:lnTo>
                  <a:lnTo>
                    <a:pt x="401180" y="304355"/>
                  </a:lnTo>
                  <a:lnTo>
                    <a:pt x="373862" y="284035"/>
                  </a:lnTo>
                  <a:lnTo>
                    <a:pt x="345389" y="277685"/>
                  </a:lnTo>
                  <a:lnTo>
                    <a:pt x="317055" y="282765"/>
                  </a:lnTo>
                  <a:lnTo>
                    <a:pt x="290156" y="303085"/>
                  </a:lnTo>
                  <a:lnTo>
                    <a:pt x="272694" y="317055"/>
                  </a:lnTo>
                  <a:lnTo>
                    <a:pt x="260477" y="317055"/>
                  </a:lnTo>
                  <a:lnTo>
                    <a:pt x="222250" y="247205"/>
                  </a:lnTo>
                  <a:lnTo>
                    <a:pt x="202590" y="202755"/>
                  </a:lnTo>
                  <a:lnTo>
                    <a:pt x="184848" y="157035"/>
                  </a:lnTo>
                  <a:lnTo>
                    <a:pt x="169468" y="111315"/>
                  </a:lnTo>
                  <a:lnTo>
                    <a:pt x="156883" y="63055"/>
                  </a:lnTo>
                  <a:lnTo>
                    <a:pt x="150101" y="46545"/>
                  </a:lnTo>
                  <a:lnTo>
                    <a:pt x="144881" y="33845"/>
                  </a:lnTo>
                  <a:lnTo>
                    <a:pt x="125260" y="13525"/>
                  </a:lnTo>
                  <a:lnTo>
                    <a:pt x="99072" y="3365"/>
                  </a:lnTo>
                  <a:lnTo>
                    <a:pt x="67411" y="3365"/>
                  </a:lnTo>
                  <a:lnTo>
                    <a:pt x="35534" y="14795"/>
                  </a:lnTo>
                  <a:lnTo>
                    <a:pt x="12420" y="33845"/>
                  </a:lnTo>
                  <a:lnTo>
                    <a:pt x="0" y="60515"/>
                  </a:lnTo>
                  <a:lnTo>
                    <a:pt x="203" y="93535"/>
                  </a:lnTo>
                  <a:lnTo>
                    <a:pt x="9944" y="140525"/>
                  </a:lnTo>
                  <a:lnTo>
                    <a:pt x="20421" y="187515"/>
                  </a:lnTo>
                  <a:lnTo>
                    <a:pt x="31991" y="234505"/>
                  </a:lnTo>
                  <a:lnTo>
                    <a:pt x="45034" y="280225"/>
                  </a:lnTo>
                  <a:lnTo>
                    <a:pt x="59905" y="324675"/>
                  </a:lnTo>
                  <a:lnTo>
                    <a:pt x="76974" y="370395"/>
                  </a:lnTo>
                  <a:lnTo>
                    <a:pt x="96608" y="413575"/>
                  </a:lnTo>
                  <a:lnTo>
                    <a:pt x="119176" y="455485"/>
                  </a:lnTo>
                  <a:lnTo>
                    <a:pt x="145059" y="497395"/>
                  </a:lnTo>
                  <a:lnTo>
                    <a:pt x="174193" y="539305"/>
                  </a:lnTo>
                  <a:lnTo>
                    <a:pt x="203784" y="581215"/>
                  </a:lnTo>
                  <a:lnTo>
                    <a:pt x="233654" y="623125"/>
                  </a:lnTo>
                  <a:lnTo>
                    <a:pt x="293687" y="705675"/>
                  </a:lnTo>
                  <a:lnTo>
                    <a:pt x="304685" y="725995"/>
                  </a:lnTo>
                  <a:lnTo>
                    <a:pt x="311162" y="748855"/>
                  </a:lnTo>
                  <a:lnTo>
                    <a:pt x="311124" y="767905"/>
                  </a:lnTo>
                  <a:lnTo>
                    <a:pt x="302615" y="776795"/>
                  </a:lnTo>
                  <a:lnTo>
                    <a:pt x="266763" y="794575"/>
                  </a:lnTo>
                  <a:lnTo>
                    <a:pt x="256311" y="819975"/>
                  </a:lnTo>
                  <a:lnTo>
                    <a:pt x="258203" y="850455"/>
                  </a:lnTo>
                  <a:lnTo>
                    <a:pt x="259359" y="879665"/>
                  </a:lnTo>
                  <a:lnTo>
                    <a:pt x="256438" y="893635"/>
                  </a:lnTo>
                  <a:lnTo>
                    <a:pt x="254812" y="908875"/>
                  </a:lnTo>
                  <a:lnTo>
                    <a:pt x="260718" y="921575"/>
                  </a:lnTo>
                  <a:lnTo>
                    <a:pt x="280428" y="925385"/>
                  </a:lnTo>
                  <a:lnTo>
                    <a:pt x="296951" y="920305"/>
                  </a:lnTo>
                  <a:lnTo>
                    <a:pt x="302221" y="907605"/>
                  </a:lnTo>
                  <a:lnTo>
                    <a:pt x="301167" y="893635"/>
                  </a:lnTo>
                  <a:lnTo>
                    <a:pt x="298767" y="880935"/>
                  </a:lnTo>
                  <a:lnTo>
                    <a:pt x="299110" y="852995"/>
                  </a:lnTo>
                  <a:lnTo>
                    <a:pt x="308648" y="836485"/>
                  </a:lnTo>
                  <a:lnTo>
                    <a:pt x="326885" y="828865"/>
                  </a:lnTo>
                  <a:lnTo>
                    <a:pt x="353364" y="827595"/>
                  </a:lnTo>
                  <a:lnTo>
                    <a:pt x="406996" y="828865"/>
                  </a:lnTo>
                  <a:lnTo>
                    <a:pt x="567918" y="828865"/>
                  </a:lnTo>
                  <a:lnTo>
                    <a:pt x="621525" y="827595"/>
                  </a:lnTo>
                  <a:lnTo>
                    <a:pt x="653834" y="828865"/>
                  </a:lnTo>
                  <a:lnTo>
                    <a:pt x="677760" y="836485"/>
                  </a:lnTo>
                  <a:lnTo>
                    <a:pt x="690994" y="855535"/>
                  </a:lnTo>
                  <a:lnTo>
                    <a:pt x="691184" y="889825"/>
                  </a:lnTo>
                  <a:lnTo>
                    <a:pt x="689940" y="902525"/>
                  </a:lnTo>
                  <a:lnTo>
                    <a:pt x="691743" y="913955"/>
                  </a:lnTo>
                  <a:lnTo>
                    <a:pt x="699160" y="922845"/>
                  </a:lnTo>
                  <a:lnTo>
                    <a:pt x="714692" y="925385"/>
                  </a:lnTo>
                  <a:lnTo>
                    <a:pt x="727849" y="920305"/>
                  </a:lnTo>
                  <a:lnTo>
                    <a:pt x="732663" y="911415"/>
                  </a:lnTo>
                  <a:lnTo>
                    <a:pt x="732536" y="901255"/>
                  </a:lnTo>
                  <a:lnTo>
                    <a:pt x="730897" y="889825"/>
                  </a:lnTo>
                  <a:lnTo>
                    <a:pt x="731164" y="858075"/>
                  </a:lnTo>
                  <a:lnTo>
                    <a:pt x="742162" y="839025"/>
                  </a:lnTo>
                  <a:lnTo>
                    <a:pt x="763651" y="828865"/>
                  </a:lnTo>
                  <a:lnTo>
                    <a:pt x="795426" y="827595"/>
                  </a:lnTo>
                  <a:lnTo>
                    <a:pt x="898105" y="830135"/>
                  </a:lnTo>
                  <a:lnTo>
                    <a:pt x="949490" y="830135"/>
                  </a:lnTo>
                  <a:lnTo>
                    <a:pt x="1052156" y="827595"/>
                  </a:lnTo>
                  <a:lnTo>
                    <a:pt x="1086421" y="827595"/>
                  </a:lnTo>
                  <a:lnTo>
                    <a:pt x="1110729" y="836485"/>
                  </a:lnTo>
                  <a:lnTo>
                    <a:pt x="1123492" y="858075"/>
                  </a:lnTo>
                  <a:lnTo>
                    <a:pt x="1123149" y="893635"/>
                  </a:lnTo>
                  <a:lnTo>
                    <a:pt x="1121651" y="903795"/>
                  </a:lnTo>
                  <a:lnTo>
                    <a:pt x="1122426" y="913955"/>
                  </a:lnTo>
                  <a:lnTo>
                    <a:pt x="1128293" y="922845"/>
                  </a:lnTo>
                  <a:lnTo>
                    <a:pt x="1142111" y="925385"/>
                  </a:lnTo>
                  <a:lnTo>
                    <a:pt x="1155509" y="924115"/>
                  </a:lnTo>
                  <a:lnTo>
                    <a:pt x="1162189" y="917765"/>
                  </a:lnTo>
                  <a:lnTo>
                    <a:pt x="1164463" y="907605"/>
                  </a:lnTo>
                  <a:lnTo>
                    <a:pt x="1164577" y="901255"/>
                  </a:lnTo>
                  <a:lnTo>
                    <a:pt x="1164704" y="875855"/>
                  </a:lnTo>
                  <a:lnTo>
                    <a:pt x="1164691" y="827595"/>
                  </a:lnTo>
                  <a:lnTo>
                    <a:pt x="1164602" y="819975"/>
                  </a:lnTo>
                  <a:lnTo>
                    <a:pt x="1164564" y="807275"/>
                  </a:lnTo>
                  <a:lnTo>
                    <a:pt x="1163650" y="799655"/>
                  </a:lnTo>
                  <a:lnTo>
                    <a:pt x="1159941" y="793305"/>
                  </a:lnTo>
                  <a:lnTo>
                    <a:pt x="1151559" y="788225"/>
                  </a:lnTo>
                  <a:lnTo>
                    <a:pt x="1115644" y="772985"/>
                  </a:lnTo>
                  <a:lnTo>
                    <a:pt x="1108113" y="751395"/>
                  </a:lnTo>
                  <a:lnTo>
                    <a:pt x="1149032" y="676465"/>
                  </a:lnTo>
                  <a:lnTo>
                    <a:pt x="1184833" y="628205"/>
                  </a:lnTo>
                  <a:lnTo>
                    <a:pt x="1203782" y="605345"/>
                  </a:lnTo>
                  <a:lnTo>
                    <a:pt x="1234109" y="565975"/>
                  </a:lnTo>
                  <a:lnTo>
                    <a:pt x="1261770" y="526605"/>
                  </a:lnTo>
                  <a:lnTo>
                    <a:pt x="1286929" y="485965"/>
                  </a:lnTo>
                  <a:lnTo>
                    <a:pt x="1309738" y="442785"/>
                  </a:lnTo>
                  <a:lnTo>
                    <a:pt x="1330363" y="400875"/>
                  </a:lnTo>
                  <a:lnTo>
                    <a:pt x="1348955" y="356425"/>
                  </a:lnTo>
                  <a:lnTo>
                    <a:pt x="1365694" y="311975"/>
                  </a:lnTo>
                  <a:lnTo>
                    <a:pt x="1380718" y="266255"/>
                  </a:lnTo>
                  <a:lnTo>
                    <a:pt x="1394193" y="220535"/>
                  </a:lnTo>
                  <a:lnTo>
                    <a:pt x="1406271" y="173545"/>
                  </a:lnTo>
                  <a:lnTo>
                    <a:pt x="1417129" y="126555"/>
                  </a:lnTo>
                  <a:lnTo>
                    <a:pt x="1421511" y="79565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1"/>
          <p:cNvGrpSpPr/>
          <p:nvPr/>
        </p:nvGrpSpPr>
        <p:grpSpPr>
          <a:xfrm>
            <a:off x="5249265" y="16050"/>
            <a:ext cx="11196373" cy="9144000"/>
            <a:chOff x="5249329" y="0"/>
            <a:chExt cx="11007052" cy="9144000"/>
          </a:xfrm>
        </p:grpSpPr>
        <p:pic>
          <p:nvPicPr>
            <p:cNvPr id="158" name="Google Shape;158;p1"/>
            <p:cNvPicPr preferRelativeResize="0"/>
            <p:nvPr/>
          </p:nvPicPr>
          <p:blipFill rotWithShape="1">
            <a:blip r:embed="rId5">
              <a:alphaModFix amt="80000"/>
            </a:blip>
            <a:srcRect/>
            <a:stretch/>
          </p:blipFill>
          <p:spPr>
            <a:xfrm>
              <a:off x="5249329" y="0"/>
              <a:ext cx="11006669" cy="914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1"/>
            <p:cNvSpPr/>
            <p:nvPr/>
          </p:nvSpPr>
          <p:spPr>
            <a:xfrm>
              <a:off x="7313041" y="0"/>
              <a:ext cx="8943340" cy="9144000"/>
            </a:xfrm>
            <a:custGeom>
              <a:avLst/>
              <a:gdLst/>
              <a:ahLst/>
              <a:cxnLst/>
              <a:rect l="l" t="t" r="r" b="b"/>
              <a:pathLst>
                <a:path w="8943340" h="9144000" extrusionOk="0">
                  <a:moveTo>
                    <a:pt x="8942959" y="0"/>
                  </a:moveTo>
                  <a:lnTo>
                    <a:pt x="0" y="0"/>
                  </a:lnTo>
                  <a:lnTo>
                    <a:pt x="0" y="9144000"/>
                  </a:lnTo>
                  <a:lnTo>
                    <a:pt x="8942959" y="9144000"/>
                  </a:lnTo>
                  <a:lnTo>
                    <a:pt x="8942959" y="0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0" name="Google Shape;160;p1"/>
          <p:cNvPicPr preferRelativeResize="0"/>
          <p:nvPr/>
        </p:nvPicPr>
        <p:blipFill rotWithShape="1">
          <a:blip r:embed="rId6">
            <a:alphaModFix/>
          </a:blip>
          <a:srcRect l="53635" t="29853" r="9671" b="35799"/>
          <a:stretch/>
        </p:blipFill>
        <p:spPr>
          <a:xfrm>
            <a:off x="7305452" y="3572225"/>
            <a:ext cx="8988376" cy="473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"/>
          <p:cNvSpPr txBox="1"/>
          <p:nvPr/>
        </p:nvSpPr>
        <p:spPr>
          <a:xfrm>
            <a:off x="9890600" y="3636000"/>
            <a:ext cx="5862600" cy="19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es-ES" sz="59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PORTAFOLIO DE</a:t>
            </a:r>
            <a:endParaRPr sz="59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lang="es-ES" sz="59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SERVICIOS </a:t>
            </a:r>
            <a:r>
              <a:rPr lang="es-ES" sz="59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es-ES" sz="59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59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25001" y="0"/>
            <a:ext cx="4432300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"/>
          <p:cNvSpPr txBox="1">
            <a:spLocks noGrp="1"/>
          </p:cNvSpPr>
          <p:nvPr>
            <p:ph type="title"/>
          </p:nvPr>
        </p:nvSpPr>
        <p:spPr>
          <a:xfrm>
            <a:off x="720092" y="557011"/>
            <a:ext cx="4662170" cy="1671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TALENTO HUMANO  </a:t>
            </a:r>
            <a:r>
              <a:rPr lang="es-ES">
                <a:solidFill>
                  <a:srgbClr val="000000"/>
                </a:solidFill>
              </a:rPr>
              <a:t>BIENESTAR  INSTITUCIONAL</a:t>
            </a:r>
            <a:endParaRPr/>
          </a:p>
        </p:txBody>
      </p:sp>
      <p:sp>
        <p:nvSpPr>
          <p:cNvPr id="172" name="Google Shape;172;p2"/>
          <p:cNvSpPr/>
          <p:nvPr/>
        </p:nvSpPr>
        <p:spPr>
          <a:xfrm rot="10800000" flipH="1">
            <a:off x="720092" y="2784319"/>
            <a:ext cx="4162390" cy="114605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6692956" y="2314249"/>
            <a:ext cx="3675263" cy="61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marR="0" lvl="0" indent="0" algn="r" rtl="0">
              <a:lnSpc>
                <a:spcPct val="118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ES" sz="17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Jhon Freyd Monroy Rodríguez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ctr" rtl="0">
              <a:lnSpc>
                <a:spcPct val="118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Jefe Bienestar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6692956" y="8224166"/>
            <a:ext cx="3075940" cy="8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0" marR="0" lvl="0" indent="0" algn="ctr" rtl="0">
              <a:lnSpc>
                <a:spcPct val="112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Coordinadora Campus San Antonio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3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1" i="0" u="none" strike="noStrike" cap="none" dirty="0" err="1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Obdineyi</a:t>
            </a:r>
            <a:r>
              <a:rPr lang="es-ES" sz="1600" b="1" i="0" u="none" strike="noStrike" cap="none" dirty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 Rojas </a:t>
            </a:r>
            <a:r>
              <a:rPr lang="es-ES" sz="1600" b="1" i="0" u="none" strike="noStrike" cap="none" dirty="0" smtClean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Rico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1685393" y="5158378"/>
            <a:ext cx="2284200" cy="100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0" marR="4000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Coordinador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spcBef>
                <a:spcPts val="40"/>
              </a:spcBef>
              <a:buSzPts val="1400"/>
            </a:pPr>
            <a:r>
              <a:rPr lang="es-ES" sz="1400" b="0" i="0" u="none" strike="noStrike" cap="none" dirty="0" smtClean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Área de Cultura y Expresiones Artísticas.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600" b="1" dirty="0" smtClean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Andrés </a:t>
            </a:r>
            <a:r>
              <a:rPr lang="es-ES" sz="1600" b="1" dirty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Felipe Acosta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77" name="Google Shape;177;p2"/>
          <p:cNvGrpSpPr/>
          <p:nvPr/>
        </p:nvGrpSpPr>
        <p:grpSpPr>
          <a:xfrm>
            <a:off x="1939866" y="3270433"/>
            <a:ext cx="2209165" cy="1834713"/>
            <a:chOff x="1829917" y="3879888"/>
            <a:chExt cx="2209165" cy="1834713"/>
          </a:xfrm>
        </p:grpSpPr>
        <p:sp>
          <p:nvSpPr>
            <p:cNvPr id="178" name="Google Shape;178;p2"/>
            <p:cNvSpPr/>
            <p:nvPr/>
          </p:nvSpPr>
          <p:spPr>
            <a:xfrm>
              <a:off x="2079897" y="3979146"/>
              <a:ext cx="1735455" cy="1735455"/>
            </a:xfrm>
            <a:custGeom>
              <a:avLst/>
              <a:gdLst/>
              <a:ahLst/>
              <a:cxnLst/>
              <a:rect l="l" t="t" r="r" b="b"/>
              <a:pathLst>
                <a:path w="1735454" h="1735454" extrusionOk="0">
                  <a:moveTo>
                    <a:pt x="1735112" y="867549"/>
                  </a:moveTo>
                  <a:lnTo>
                    <a:pt x="1733828" y="915150"/>
                  </a:lnTo>
                  <a:lnTo>
                    <a:pt x="1730021" y="962080"/>
                  </a:lnTo>
                  <a:lnTo>
                    <a:pt x="1723757" y="1008273"/>
                  </a:lnTo>
                  <a:lnTo>
                    <a:pt x="1715102" y="1053663"/>
                  </a:lnTo>
                  <a:lnTo>
                    <a:pt x="1704122" y="1098183"/>
                  </a:lnTo>
                  <a:lnTo>
                    <a:pt x="1690883" y="1141768"/>
                  </a:lnTo>
                  <a:lnTo>
                    <a:pt x="1675452" y="1184350"/>
                  </a:lnTo>
                  <a:lnTo>
                    <a:pt x="1657894" y="1225865"/>
                  </a:lnTo>
                  <a:lnTo>
                    <a:pt x="1638277" y="1266246"/>
                  </a:lnTo>
                  <a:lnTo>
                    <a:pt x="1616665" y="1305426"/>
                  </a:lnTo>
                  <a:lnTo>
                    <a:pt x="1593125" y="1343340"/>
                  </a:lnTo>
                  <a:lnTo>
                    <a:pt x="1567724" y="1379922"/>
                  </a:lnTo>
                  <a:lnTo>
                    <a:pt x="1540526" y="1415105"/>
                  </a:lnTo>
                  <a:lnTo>
                    <a:pt x="1511600" y="1448823"/>
                  </a:lnTo>
                  <a:lnTo>
                    <a:pt x="1481010" y="1481010"/>
                  </a:lnTo>
                  <a:lnTo>
                    <a:pt x="1448823" y="1511600"/>
                  </a:lnTo>
                  <a:lnTo>
                    <a:pt x="1415105" y="1540526"/>
                  </a:lnTo>
                  <a:lnTo>
                    <a:pt x="1379922" y="1567724"/>
                  </a:lnTo>
                  <a:lnTo>
                    <a:pt x="1343340" y="1593125"/>
                  </a:lnTo>
                  <a:lnTo>
                    <a:pt x="1305426" y="1616665"/>
                  </a:lnTo>
                  <a:lnTo>
                    <a:pt x="1266246" y="1638277"/>
                  </a:lnTo>
                  <a:lnTo>
                    <a:pt x="1225865" y="1657894"/>
                  </a:lnTo>
                  <a:lnTo>
                    <a:pt x="1184350" y="1675452"/>
                  </a:lnTo>
                  <a:lnTo>
                    <a:pt x="1141768" y="1690883"/>
                  </a:lnTo>
                  <a:lnTo>
                    <a:pt x="1098183" y="1704122"/>
                  </a:lnTo>
                  <a:lnTo>
                    <a:pt x="1053663" y="1715102"/>
                  </a:lnTo>
                  <a:lnTo>
                    <a:pt x="1008273" y="1723757"/>
                  </a:lnTo>
                  <a:lnTo>
                    <a:pt x="962080" y="1730021"/>
                  </a:lnTo>
                  <a:lnTo>
                    <a:pt x="915150" y="1733828"/>
                  </a:lnTo>
                  <a:lnTo>
                    <a:pt x="867549" y="1735112"/>
                  </a:lnTo>
                  <a:lnTo>
                    <a:pt x="819949" y="1733828"/>
                  </a:lnTo>
                  <a:lnTo>
                    <a:pt x="773020" y="1730021"/>
                  </a:lnTo>
                  <a:lnTo>
                    <a:pt x="726829" y="1723757"/>
                  </a:lnTo>
                  <a:lnTo>
                    <a:pt x="681440" y="1715102"/>
                  </a:lnTo>
                  <a:lnTo>
                    <a:pt x="636921" y="1704122"/>
                  </a:lnTo>
                  <a:lnTo>
                    <a:pt x="593337" y="1690883"/>
                  </a:lnTo>
                  <a:lnTo>
                    <a:pt x="550755" y="1675452"/>
                  </a:lnTo>
                  <a:lnTo>
                    <a:pt x="509241" y="1657894"/>
                  </a:lnTo>
                  <a:lnTo>
                    <a:pt x="468861" y="1638277"/>
                  </a:lnTo>
                  <a:lnTo>
                    <a:pt x="429681" y="1616665"/>
                  </a:lnTo>
                  <a:lnTo>
                    <a:pt x="391767" y="1593125"/>
                  </a:lnTo>
                  <a:lnTo>
                    <a:pt x="355186" y="1567724"/>
                  </a:lnTo>
                  <a:lnTo>
                    <a:pt x="320004" y="1540526"/>
                  </a:lnTo>
                  <a:lnTo>
                    <a:pt x="286286" y="1511600"/>
                  </a:lnTo>
                  <a:lnTo>
                    <a:pt x="254100" y="1481010"/>
                  </a:lnTo>
                  <a:lnTo>
                    <a:pt x="223510" y="1448823"/>
                  </a:lnTo>
                  <a:lnTo>
                    <a:pt x="194584" y="1415105"/>
                  </a:lnTo>
                  <a:lnTo>
                    <a:pt x="167387" y="1379922"/>
                  </a:lnTo>
                  <a:lnTo>
                    <a:pt x="141985" y="1343340"/>
                  </a:lnTo>
                  <a:lnTo>
                    <a:pt x="118446" y="1305426"/>
                  </a:lnTo>
                  <a:lnTo>
                    <a:pt x="96834" y="1266246"/>
                  </a:lnTo>
                  <a:lnTo>
                    <a:pt x="77216" y="1225865"/>
                  </a:lnTo>
                  <a:lnTo>
                    <a:pt x="59659" y="1184350"/>
                  </a:lnTo>
                  <a:lnTo>
                    <a:pt x="44228" y="1141768"/>
                  </a:lnTo>
                  <a:lnTo>
                    <a:pt x="30989" y="1098183"/>
                  </a:lnTo>
                  <a:lnTo>
                    <a:pt x="20009" y="1053663"/>
                  </a:lnTo>
                  <a:lnTo>
                    <a:pt x="11354" y="1008273"/>
                  </a:lnTo>
                  <a:lnTo>
                    <a:pt x="5090" y="962080"/>
                  </a:lnTo>
                  <a:lnTo>
                    <a:pt x="1283" y="915150"/>
                  </a:lnTo>
                  <a:lnTo>
                    <a:pt x="0" y="867549"/>
                  </a:lnTo>
                  <a:lnTo>
                    <a:pt x="1283" y="819949"/>
                  </a:lnTo>
                  <a:lnTo>
                    <a:pt x="5090" y="773020"/>
                  </a:lnTo>
                  <a:lnTo>
                    <a:pt x="11354" y="726829"/>
                  </a:lnTo>
                  <a:lnTo>
                    <a:pt x="20009" y="681440"/>
                  </a:lnTo>
                  <a:lnTo>
                    <a:pt x="30989" y="636921"/>
                  </a:lnTo>
                  <a:lnTo>
                    <a:pt x="44228" y="593337"/>
                  </a:lnTo>
                  <a:lnTo>
                    <a:pt x="59659" y="550755"/>
                  </a:lnTo>
                  <a:lnTo>
                    <a:pt x="77216" y="509241"/>
                  </a:lnTo>
                  <a:lnTo>
                    <a:pt x="96834" y="468861"/>
                  </a:lnTo>
                  <a:lnTo>
                    <a:pt x="118446" y="429681"/>
                  </a:lnTo>
                  <a:lnTo>
                    <a:pt x="141985" y="391767"/>
                  </a:lnTo>
                  <a:lnTo>
                    <a:pt x="167387" y="355186"/>
                  </a:lnTo>
                  <a:lnTo>
                    <a:pt x="194584" y="320004"/>
                  </a:lnTo>
                  <a:lnTo>
                    <a:pt x="223510" y="286286"/>
                  </a:lnTo>
                  <a:lnTo>
                    <a:pt x="254100" y="254100"/>
                  </a:lnTo>
                  <a:lnTo>
                    <a:pt x="286286" y="223510"/>
                  </a:lnTo>
                  <a:lnTo>
                    <a:pt x="320004" y="194584"/>
                  </a:lnTo>
                  <a:lnTo>
                    <a:pt x="355186" y="167387"/>
                  </a:lnTo>
                  <a:lnTo>
                    <a:pt x="391767" y="141985"/>
                  </a:lnTo>
                  <a:lnTo>
                    <a:pt x="429681" y="118446"/>
                  </a:lnTo>
                  <a:lnTo>
                    <a:pt x="468861" y="96834"/>
                  </a:lnTo>
                  <a:lnTo>
                    <a:pt x="509241" y="77216"/>
                  </a:lnTo>
                  <a:lnTo>
                    <a:pt x="550755" y="59659"/>
                  </a:lnTo>
                  <a:lnTo>
                    <a:pt x="593337" y="44228"/>
                  </a:lnTo>
                  <a:lnTo>
                    <a:pt x="636921" y="30989"/>
                  </a:lnTo>
                  <a:lnTo>
                    <a:pt x="681440" y="20009"/>
                  </a:lnTo>
                  <a:lnTo>
                    <a:pt x="726829" y="11354"/>
                  </a:lnTo>
                  <a:lnTo>
                    <a:pt x="773020" y="5090"/>
                  </a:lnTo>
                  <a:lnTo>
                    <a:pt x="819949" y="1283"/>
                  </a:lnTo>
                  <a:lnTo>
                    <a:pt x="867549" y="0"/>
                  </a:lnTo>
                  <a:lnTo>
                    <a:pt x="915150" y="1283"/>
                  </a:lnTo>
                  <a:lnTo>
                    <a:pt x="962080" y="5090"/>
                  </a:lnTo>
                  <a:lnTo>
                    <a:pt x="1008273" y="11354"/>
                  </a:lnTo>
                  <a:lnTo>
                    <a:pt x="1053663" y="20009"/>
                  </a:lnTo>
                  <a:lnTo>
                    <a:pt x="1098183" y="30989"/>
                  </a:lnTo>
                  <a:lnTo>
                    <a:pt x="1141768" y="44228"/>
                  </a:lnTo>
                  <a:lnTo>
                    <a:pt x="1184350" y="59659"/>
                  </a:lnTo>
                  <a:lnTo>
                    <a:pt x="1225865" y="77216"/>
                  </a:lnTo>
                  <a:lnTo>
                    <a:pt x="1266246" y="96834"/>
                  </a:lnTo>
                  <a:lnTo>
                    <a:pt x="1305426" y="118446"/>
                  </a:lnTo>
                  <a:lnTo>
                    <a:pt x="1343340" y="141985"/>
                  </a:lnTo>
                  <a:lnTo>
                    <a:pt x="1379922" y="167387"/>
                  </a:lnTo>
                  <a:lnTo>
                    <a:pt x="1415105" y="194584"/>
                  </a:lnTo>
                  <a:lnTo>
                    <a:pt x="1448823" y="223510"/>
                  </a:lnTo>
                  <a:lnTo>
                    <a:pt x="1481010" y="254100"/>
                  </a:lnTo>
                  <a:lnTo>
                    <a:pt x="1511600" y="286286"/>
                  </a:lnTo>
                  <a:lnTo>
                    <a:pt x="1540526" y="320004"/>
                  </a:lnTo>
                  <a:lnTo>
                    <a:pt x="1567724" y="355186"/>
                  </a:lnTo>
                  <a:lnTo>
                    <a:pt x="1593125" y="391767"/>
                  </a:lnTo>
                  <a:lnTo>
                    <a:pt x="1616665" y="429681"/>
                  </a:lnTo>
                  <a:lnTo>
                    <a:pt x="1638277" y="468861"/>
                  </a:lnTo>
                  <a:lnTo>
                    <a:pt x="1657894" y="509241"/>
                  </a:lnTo>
                  <a:lnTo>
                    <a:pt x="1675452" y="550755"/>
                  </a:lnTo>
                  <a:lnTo>
                    <a:pt x="1690883" y="593337"/>
                  </a:lnTo>
                  <a:lnTo>
                    <a:pt x="1704122" y="636921"/>
                  </a:lnTo>
                  <a:lnTo>
                    <a:pt x="1715102" y="681440"/>
                  </a:lnTo>
                  <a:lnTo>
                    <a:pt x="1723757" y="726829"/>
                  </a:lnTo>
                  <a:lnTo>
                    <a:pt x="1730021" y="773020"/>
                  </a:lnTo>
                  <a:lnTo>
                    <a:pt x="1733828" y="819949"/>
                  </a:lnTo>
                  <a:lnTo>
                    <a:pt x="1735112" y="867549"/>
                  </a:lnTo>
                  <a:close/>
                </a:path>
              </a:pathLst>
            </a:custGeom>
            <a:noFill/>
            <a:ln w="44025" cap="flat" cmpd="sng">
              <a:solidFill>
                <a:srgbClr val="5656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829917" y="3879888"/>
              <a:ext cx="2209165" cy="1775460"/>
            </a:xfrm>
            <a:custGeom>
              <a:avLst/>
              <a:gdLst/>
              <a:ahLst/>
              <a:cxnLst/>
              <a:rect l="l" t="t" r="r" b="b"/>
              <a:pathLst>
                <a:path w="2209165" h="1775460" extrusionOk="0">
                  <a:moveTo>
                    <a:pt x="2209012" y="1132560"/>
                  </a:moveTo>
                  <a:lnTo>
                    <a:pt x="2209000" y="1085557"/>
                  </a:lnTo>
                  <a:lnTo>
                    <a:pt x="2207018" y="1038910"/>
                  </a:lnTo>
                  <a:lnTo>
                    <a:pt x="2203107" y="992682"/>
                  </a:lnTo>
                  <a:lnTo>
                    <a:pt x="2197277" y="946899"/>
                  </a:lnTo>
                  <a:lnTo>
                    <a:pt x="2189581" y="901623"/>
                  </a:lnTo>
                  <a:lnTo>
                    <a:pt x="2180056" y="856894"/>
                  </a:lnTo>
                  <a:lnTo>
                    <a:pt x="2168715" y="812774"/>
                  </a:lnTo>
                  <a:lnTo>
                    <a:pt x="2155621" y="769289"/>
                  </a:lnTo>
                  <a:lnTo>
                    <a:pt x="2140801" y="726490"/>
                  </a:lnTo>
                  <a:lnTo>
                    <a:pt x="2124278" y="684441"/>
                  </a:lnTo>
                  <a:lnTo>
                    <a:pt x="2106104" y="643178"/>
                  </a:lnTo>
                  <a:lnTo>
                    <a:pt x="2086305" y="602754"/>
                  </a:lnTo>
                  <a:lnTo>
                    <a:pt x="2064905" y="563206"/>
                  </a:lnTo>
                  <a:lnTo>
                    <a:pt x="2041969" y="524586"/>
                  </a:lnTo>
                  <a:lnTo>
                    <a:pt x="2017496" y="486943"/>
                  </a:lnTo>
                  <a:lnTo>
                    <a:pt x="1991550" y="450316"/>
                  </a:lnTo>
                  <a:lnTo>
                    <a:pt x="1964143" y="414782"/>
                  </a:lnTo>
                  <a:lnTo>
                    <a:pt x="1935340" y="380352"/>
                  </a:lnTo>
                  <a:lnTo>
                    <a:pt x="1905139" y="347091"/>
                  </a:lnTo>
                  <a:lnTo>
                    <a:pt x="1873605" y="315036"/>
                  </a:lnTo>
                  <a:lnTo>
                    <a:pt x="1840763" y="284251"/>
                  </a:lnTo>
                  <a:lnTo>
                    <a:pt x="1806638" y="254774"/>
                  </a:lnTo>
                  <a:lnTo>
                    <a:pt x="1771281" y="226644"/>
                  </a:lnTo>
                  <a:lnTo>
                    <a:pt x="1734718" y="199923"/>
                  </a:lnTo>
                  <a:lnTo>
                    <a:pt x="1696986" y="174663"/>
                  </a:lnTo>
                  <a:lnTo>
                    <a:pt x="1658124" y="150888"/>
                  </a:lnTo>
                  <a:lnTo>
                    <a:pt x="1618157" y="128663"/>
                  </a:lnTo>
                  <a:lnTo>
                    <a:pt x="1577124" y="108026"/>
                  </a:lnTo>
                  <a:lnTo>
                    <a:pt x="1535061" y="89039"/>
                  </a:lnTo>
                  <a:lnTo>
                    <a:pt x="1492021" y="71729"/>
                  </a:lnTo>
                  <a:lnTo>
                    <a:pt x="1448003" y="56159"/>
                  </a:lnTo>
                  <a:lnTo>
                    <a:pt x="1403070" y="42367"/>
                  </a:lnTo>
                  <a:lnTo>
                    <a:pt x="1357249" y="30416"/>
                  </a:lnTo>
                  <a:lnTo>
                    <a:pt x="1310576" y="20332"/>
                  </a:lnTo>
                  <a:lnTo>
                    <a:pt x="1263078" y="12179"/>
                  </a:lnTo>
                  <a:lnTo>
                    <a:pt x="1215275" y="6045"/>
                  </a:lnTo>
                  <a:lnTo>
                    <a:pt x="1167701" y="1993"/>
                  </a:lnTo>
                  <a:lnTo>
                    <a:pt x="1120381" y="0"/>
                  </a:lnTo>
                  <a:lnTo>
                    <a:pt x="1073378" y="0"/>
                  </a:lnTo>
                  <a:lnTo>
                    <a:pt x="1026731" y="1981"/>
                  </a:lnTo>
                  <a:lnTo>
                    <a:pt x="980503" y="5905"/>
                  </a:lnTo>
                  <a:lnTo>
                    <a:pt x="934720" y="11734"/>
                  </a:lnTo>
                  <a:lnTo>
                    <a:pt x="889444" y="19431"/>
                  </a:lnTo>
                  <a:lnTo>
                    <a:pt x="844727" y="28956"/>
                  </a:lnTo>
                  <a:lnTo>
                    <a:pt x="800595" y="40284"/>
                  </a:lnTo>
                  <a:lnTo>
                    <a:pt x="757110" y="53378"/>
                  </a:lnTo>
                  <a:lnTo>
                    <a:pt x="714324" y="68199"/>
                  </a:lnTo>
                  <a:lnTo>
                    <a:pt x="672274" y="84721"/>
                  </a:lnTo>
                  <a:lnTo>
                    <a:pt x="630999" y="102895"/>
                  </a:lnTo>
                  <a:lnTo>
                    <a:pt x="590575" y="122707"/>
                  </a:lnTo>
                  <a:lnTo>
                    <a:pt x="551027" y="144094"/>
                  </a:lnTo>
                  <a:lnTo>
                    <a:pt x="512406" y="167043"/>
                  </a:lnTo>
                  <a:lnTo>
                    <a:pt x="474764" y="191503"/>
                  </a:lnTo>
                  <a:lnTo>
                    <a:pt x="438150" y="217462"/>
                  </a:lnTo>
                  <a:lnTo>
                    <a:pt x="402602" y="244856"/>
                  </a:lnTo>
                  <a:lnTo>
                    <a:pt x="368173" y="273672"/>
                  </a:lnTo>
                  <a:lnTo>
                    <a:pt x="334911" y="303860"/>
                  </a:lnTo>
                  <a:lnTo>
                    <a:pt x="302856" y="335394"/>
                  </a:lnTo>
                  <a:lnTo>
                    <a:pt x="272072" y="368249"/>
                  </a:lnTo>
                  <a:lnTo>
                    <a:pt x="242595" y="402361"/>
                  </a:lnTo>
                  <a:lnTo>
                    <a:pt x="214477" y="437730"/>
                  </a:lnTo>
                  <a:lnTo>
                    <a:pt x="187756" y="474294"/>
                  </a:lnTo>
                  <a:lnTo>
                    <a:pt x="162483" y="512025"/>
                  </a:lnTo>
                  <a:lnTo>
                    <a:pt x="138709" y="550887"/>
                  </a:lnTo>
                  <a:lnTo>
                    <a:pt x="116484" y="590854"/>
                  </a:lnTo>
                  <a:lnTo>
                    <a:pt x="95846" y="631875"/>
                  </a:lnTo>
                  <a:lnTo>
                    <a:pt x="76860" y="673938"/>
                  </a:lnTo>
                  <a:lnTo>
                    <a:pt x="59550" y="716991"/>
                  </a:lnTo>
                  <a:lnTo>
                    <a:pt x="43980" y="760996"/>
                  </a:lnTo>
                  <a:lnTo>
                    <a:pt x="30200" y="805929"/>
                  </a:lnTo>
                  <a:lnTo>
                    <a:pt x="18237" y="851763"/>
                  </a:lnTo>
                  <a:lnTo>
                    <a:pt x="8153" y="898436"/>
                  </a:lnTo>
                  <a:lnTo>
                    <a:pt x="0" y="945934"/>
                  </a:lnTo>
                  <a:lnTo>
                    <a:pt x="310921" y="992555"/>
                  </a:lnTo>
                  <a:lnTo>
                    <a:pt x="312851" y="1030795"/>
                  </a:lnTo>
                  <a:lnTo>
                    <a:pt x="317627" y="1075601"/>
                  </a:lnTo>
                  <a:lnTo>
                    <a:pt x="324967" y="1120317"/>
                  </a:lnTo>
                  <a:lnTo>
                    <a:pt x="334899" y="1164856"/>
                  </a:lnTo>
                  <a:lnTo>
                    <a:pt x="347459" y="1209090"/>
                  </a:lnTo>
                  <a:lnTo>
                    <a:pt x="362673" y="1252943"/>
                  </a:lnTo>
                  <a:lnTo>
                    <a:pt x="380568" y="1296289"/>
                  </a:lnTo>
                  <a:lnTo>
                    <a:pt x="401193" y="1339049"/>
                  </a:lnTo>
                  <a:lnTo>
                    <a:pt x="424256" y="1380540"/>
                  </a:lnTo>
                  <a:lnTo>
                    <a:pt x="449364" y="1420152"/>
                  </a:lnTo>
                  <a:lnTo>
                    <a:pt x="476440" y="1457858"/>
                  </a:lnTo>
                  <a:lnTo>
                    <a:pt x="505358" y="1493608"/>
                  </a:lnTo>
                  <a:lnTo>
                    <a:pt x="536028" y="1527390"/>
                  </a:lnTo>
                  <a:lnTo>
                    <a:pt x="568350" y="1559153"/>
                  </a:lnTo>
                  <a:lnTo>
                    <a:pt x="602208" y="1588884"/>
                  </a:lnTo>
                  <a:lnTo>
                    <a:pt x="637527" y="1616544"/>
                  </a:lnTo>
                  <a:lnTo>
                    <a:pt x="674179" y="1642084"/>
                  </a:lnTo>
                  <a:lnTo>
                    <a:pt x="712063" y="1665503"/>
                  </a:lnTo>
                  <a:lnTo>
                    <a:pt x="751103" y="1686737"/>
                  </a:lnTo>
                  <a:lnTo>
                    <a:pt x="791159" y="1705775"/>
                  </a:lnTo>
                  <a:lnTo>
                    <a:pt x="832167" y="1722577"/>
                  </a:lnTo>
                  <a:lnTo>
                    <a:pt x="874001" y="1737106"/>
                  </a:lnTo>
                  <a:lnTo>
                    <a:pt x="916559" y="1749336"/>
                  </a:lnTo>
                  <a:lnTo>
                    <a:pt x="959739" y="1759229"/>
                  </a:lnTo>
                  <a:lnTo>
                    <a:pt x="1003452" y="1766760"/>
                  </a:lnTo>
                  <a:lnTo>
                    <a:pt x="1047597" y="1771904"/>
                  </a:lnTo>
                  <a:lnTo>
                    <a:pt x="1092047" y="1774609"/>
                  </a:lnTo>
                  <a:lnTo>
                    <a:pt x="1136726" y="1774850"/>
                  </a:lnTo>
                  <a:lnTo>
                    <a:pt x="1181519" y="1772589"/>
                  </a:lnTo>
                  <a:lnTo>
                    <a:pt x="1226337" y="1767814"/>
                  </a:lnTo>
                  <a:lnTo>
                    <a:pt x="1271054" y="1760474"/>
                  </a:lnTo>
                  <a:lnTo>
                    <a:pt x="1315580" y="1750542"/>
                  </a:lnTo>
                  <a:lnTo>
                    <a:pt x="1359827" y="1737995"/>
                  </a:lnTo>
                  <a:lnTo>
                    <a:pt x="1403667" y="1722780"/>
                  </a:lnTo>
                  <a:lnTo>
                    <a:pt x="1447025" y="1704873"/>
                  </a:lnTo>
                  <a:lnTo>
                    <a:pt x="1489773" y="1684261"/>
                  </a:lnTo>
                  <a:lnTo>
                    <a:pt x="1531264" y="1661198"/>
                  </a:lnTo>
                  <a:lnTo>
                    <a:pt x="1570875" y="1636090"/>
                  </a:lnTo>
                  <a:lnTo>
                    <a:pt x="1608582" y="1609013"/>
                  </a:lnTo>
                  <a:lnTo>
                    <a:pt x="1644332" y="1580095"/>
                  </a:lnTo>
                  <a:lnTo>
                    <a:pt x="1678114" y="1549425"/>
                  </a:lnTo>
                  <a:lnTo>
                    <a:pt x="1709889" y="1517103"/>
                  </a:lnTo>
                  <a:lnTo>
                    <a:pt x="1739620" y="1483245"/>
                  </a:lnTo>
                  <a:lnTo>
                    <a:pt x="1767268" y="1447927"/>
                  </a:lnTo>
                  <a:lnTo>
                    <a:pt x="1792820" y="1411274"/>
                  </a:lnTo>
                  <a:lnTo>
                    <a:pt x="1816227" y="1373378"/>
                  </a:lnTo>
                  <a:lnTo>
                    <a:pt x="1837461" y="1334350"/>
                  </a:lnTo>
                  <a:lnTo>
                    <a:pt x="1856498" y="1294282"/>
                  </a:lnTo>
                  <a:lnTo>
                    <a:pt x="1873300" y="1253286"/>
                  </a:lnTo>
                  <a:lnTo>
                    <a:pt x="1882051" y="1228077"/>
                  </a:lnTo>
                  <a:lnTo>
                    <a:pt x="2196833" y="1275257"/>
                  </a:lnTo>
                  <a:lnTo>
                    <a:pt x="2202954" y="1227455"/>
                  </a:lnTo>
                  <a:lnTo>
                    <a:pt x="2207006" y="1179868"/>
                  </a:lnTo>
                  <a:lnTo>
                    <a:pt x="2209012" y="11325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2140521" y="4039552"/>
              <a:ext cx="1615440" cy="1615440"/>
            </a:xfrm>
            <a:custGeom>
              <a:avLst/>
              <a:gdLst/>
              <a:ahLst/>
              <a:cxnLst/>
              <a:rect l="l" t="t" r="r" b="b"/>
              <a:pathLst>
                <a:path w="1615439" h="1615439" extrusionOk="0">
                  <a:moveTo>
                    <a:pt x="1614970" y="789063"/>
                  </a:moveTo>
                  <a:lnTo>
                    <a:pt x="1612722" y="744270"/>
                  </a:lnTo>
                  <a:lnTo>
                    <a:pt x="1607934" y="699452"/>
                  </a:lnTo>
                  <a:lnTo>
                    <a:pt x="1600593" y="654735"/>
                  </a:lnTo>
                  <a:lnTo>
                    <a:pt x="1590662" y="610196"/>
                  </a:lnTo>
                  <a:lnTo>
                    <a:pt x="1578114" y="565962"/>
                  </a:lnTo>
                  <a:lnTo>
                    <a:pt x="1562900" y="522109"/>
                  </a:lnTo>
                  <a:lnTo>
                    <a:pt x="1544993" y="478764"/>
                  </a:lnTo>
                  <a:lnTo>
                    <a:pt x="1524381" y="436016"/>
                  </a:lnTo>
                  <a:lnTo>
                    <a:pt x="1511769" y="413473"/>
                  </a:lnTo>
                  <a:lnTo>
                    <a:pt x="1499171" y="390931"/>
                  </a:lnTo>
                  <a:lnTo>
                    <a:pt x="1488338" y="374129"/>
                  </a:lnTo>
                  <a:lnTo>
                    <a:pt x="1471549" y="348068"/>
                  </a:lnTo>
                  <a:lnTo>
                    <a:pt x="1454315" y="324713"/>
                  </a:lnTo>
                  <a:lnTo>
                    <a:pt x="1441615" y="307492"/>
                  </a:lnTo>
                  <a:lnTo>
                    <a:pt x="1414703" y="275399"/>
                  </a:lnTo>
                  <a:lnTo>
                    <a:pt x="1409534" y="269227"/>
                  </a:lnTo>
                  <a:lnTo>
                    <a:pt x="1375410" y="233324"/>
                  </a:lnTo>
                  <a:lnTo>
                    <a:pt x="1339380" y="199809"/>
                  </a:lnTo>
                  <a:lnTo>
                    <a:pt x="1301597" y="168744"/>
                  </a:lnTo>
                  <a:lnTo>
                    <a:pt x="1262164" y="140157"/>
                  </a:lnTo>
                  <a:lnTo>
                    <a:pt x="1221232" y="114096"/>
                  </a:lnTo>
                  <a:lnTo>
                    <a:pt x="1178928" y="90601"/>
                  </a:lnTo>
                  <a:lnTo>
                    <a:pt x="1135367" y="69684"/>
                  </a:lnTo>
                  <a:lnTo>
                    <a:pt x="1090701" y="51447"/>
                  </a:lnTo>
                  <a:lnTo>
                    <a:pt x="1045083" y="35915"/>
                  </a:lnTo>
                  <a:lnTo>
                    <a:pt x="998601" y="23101"/>
                  </a:lnTo>
                  <a:lnTo>
                    <a:pt x="951395" y="13068"/>
                  </a:lnTo>
                  <a:lnTo>
                    <a:pt x="903617" y="5842"/>
                  </a:lnTo>
                  <a:lnTo>
                    <a:pt x="860171" y="1917"/>
                  </a:lnTo>
                  <a:lnTo>
                    <a:pt x="855383" y="1473"/>
                  </a:lnTo>
                  <a:lnTo>
                    <a:pt x="806843" y="0"/>
                  </a:lnTo>
                  <a:lnTo>
                    <a:pt x="759802" y="1384"/>
                  </a:lnTo>
                  <a:lnTo>
                    <a:pt x="712736" y="5524"/>
                  </a:lnTo>
                  <a:lnTo>
                    <a:pt x="665734" y="12496"/>
                  </a:lnTo>
                  <a:lnTo>
                    <a:pt x="618921" y="22301"/>
                  </a:lnTo>
                  <a:lnTo>
                    <a:pt x="572389" y="35001"/>
                  </a:lnTo>
                  <a:lnTo>
                    <a:pt x="526288" y="50622"/>
                  </a:lnTo>
                  <a:lnTo>
                    <a:pt x="480707" y="69215"/>
                  </a:lnTo>
                  <a:lnTo>
                    <a:pt x="435800" y="90792"/>
                  </a:lnTo>
                  <a:lnTo>
                    <a:pt x="394296" y="113855"/>
                  </a:lnTo>
                  <a:lnTo>
                    <a:pt x="354685" y="138963"/>
                  </a:lnTo>
                  <a:lnTo>
                    <a:pt x="316992" y="166039"/>
                  </a:lnTo>
                  <a:lnTo>
                    <a:pt x="281241" y="194957"/>
                  </a:lnTo>
                  <a:lnTo>
                    <a:pt x="247459" y="225628"/>
                  </a:lnTo>
                  <a:lnTo>
                    <a:pt x="215684" y="257949"/>
                  </a:lnTo>
                  <a:lnTo>
                    <a:pt x="185953" y="291820"/>
                  </a:lnTo>
                  <a:lnTo>
                    <a:pt x="158305" y="327126"/>
                  </a:lnTo>
                  <a:lnTo>
                    <a:pt x="132753" y="363778"/>
                  </a:lnTo>
                  <a:lnTo>
                    <a:pt x="109347" y="401675"/>
                  </a:lnTo>
                  <a:lnTo>
                    <a:pt x="88099" y="440702"/>
                  </a:lnTo>
                  <a:lnTo>
                    <a:pt x="69075" y="480771"/>
                  </a:lnTo>
                  <a:lnTo>
                    <a:pt x="52273" y="521766"/>
                  </a:lnTo>
                  <a:lnTo>
                    <a:pt x="37731" y="563600"/>
                  </a:lnTo>
                  <a:lnTo>
                    <a:pt x="25501" y="606158"/>
                  </a:lnTo>
                  <a:lnTo>
                    <a:pt x="15608" y="649351"/>
                  </a:lnTo>
                  <a:lnTo>
                    <a:pt x="8077" y="693064"/>
                  </a:lnTo>
                  <a:lnTo>
                    <a:pt x="2946" y="737196"/>
                  </a:lnTo>
                  <a:lnTo>
                    <a:pt x="241" y="781659"/>
                  </a:lnTo>
                  <a:lnTo>
                    <a:pt x="0" y="826338"/>
                  </a:lnTo>
                  <a:lnTo>
                    <a:pt x="2247" y="871131"/>
                  </a:lnTo>
                  <a:lnTo>
                    <a:pt x="7023" y="915936"/>
                  </a:lnTo>
                  <a:lnTo>
                    <a:pt x="14363" y="960653"/>
                  </a:lnTo>
                  <a:lnTo>
                    <a:pt x="24295" y="1005192"/>
                  </a:lnTo>
                  <a:lnTo>
                    <a:pt x="36855" y="1049426"/>
                  </a:lnTo>
                  <a:lnTo>
                    <a:pt x="52070" y="1093279"/>
                  </a:lnTo>
                  <a:lnTo>
                    <a:pt x="69977" y="1136624"/>
                  </a:lnTo>
                  <a:lnTo>
                    <a:pt x="90601" y="1179385"/>
                  </a:lnTo>
                  <a:lnTo>
                    <a:pt x="113652" y="1220876"/>
                  </a:lnTo>
                  <a:lnTo>
                    <a:pt x="138760" y="1260487"/>
                  </a:lnTo>
                  <a:lnTo>
                    <a:pt x="165836" y="1298181"/>
                  </a:lnTo>
                  <a:lnTo>
                    <a:pt x="194754" y="1333944"/>
                  </a:lnTo>
                  <a:lnTo>
                    <a:pt x="225425" y="1367726"/>
                  </a:lnTo>
                  <a:lnTo>
                    <a:pt x="257746" y="1399489"/>
                  </a:lnTo>
                  <a:lnTo>
                    <a:pt x="291604" y="1429219"/>
                  </a:lnTo>
                  <a:lnTo>
                    <a:pt x="326910" y="1456880"/>
                  </a:lnTo>
                  <a:lnTo>
                    <a:pt x="363562" y="1482420"/>
                  </a:lnTo>
                  <a:lnTo>
                    <a:pt x="401459" y="1505839"/>
                  </a:lnTo>
                  <a:lnTo>
                    <a:pt x="440486" y="1527073"/>
                  </a:lnTo>
                  <a:lnTo>
                    <a:pt x="480555" y="1546110"/>
                  </a:lnTo>
                  <a:lnTo>
                    <a:pt x="521550" y="1562912"/>
                  </a:lnTo>
                  <a:lnTo>
                    <a:pt x="563384" y="1577441"/>
                  </a:lnTo>
                  <a:lnTo>
                    <a:pt x="605942" y="1589671"/>
                  </a:lnTo>
                  <a:lnTo>
                    <a:pt x="649135" y="1599565"/>
                  </a:lnTo>
                  <a:lnTo>
                    <a:pt x="692848" y="1607108"/>
                  </a:lnTo>
                  <a:lnTo>
                    <a:pt x="736981" y="1612239"/>
                  </a:lnTo>
                  <a:lnTo>
                    <a:pt x="781443" y="1614944"/>
                  </a:lnTo>
                  <a:lnTo>
                    <a:pt x="826122" y="1615186"/>
                  </a:lnTo>
                  <a:lnTo>
                    <a:pt x="870915" y="1612938"/>
                  </a:lnTo>
                  <a:lnTo>
                    <a:pt x="915720" y="1608150"/>
                  </a:lnTo>
                  <a:lnTo>
                    <a:pt x="960437" y="1600809"/>
                  </a:lnTo>
                  <a:lnTo>
                    <a:pt x="1004976" y="1590878"/>
                  </a:lnTo>
                  <a:lnTo>
                    <a:pt x="1049210" y="1578330"/>
                  </a:lnTo>
                  <a:lnTo>
                    <a:pt x="1093063" y="1563116"/>
                  </a:lnTo>
                  <a:lnTo>
                    <a:pt x="1136408" y="1545209"/>
                  </a:lnTo>
                  <a:lnTo>
                    <a:pt x="1179169" y="1524596"/>
                  </a:lnTo>
                  <a:lnTo>
                    <a:pt x="1220660" y="1501533"/>
                  </a:lnTo>
                  <a:lnTo>
                    <a:pt x="1260271" y="1476425"/>
                  </a:lnTo>
                  <a:lnTo>
                    <a:pt x="1297965" y="1449349"/>
                  </a:lnTo>
                  <a:lnTo>
                    <a:pt x="1333728" y="1420431"/>
                  </a:lnTo>
                  <a:lnTo>
                    <a:pt x="1367510" y="1389761"/>
                  </a:lnTo>
                  <a:lnTo>
                    <a:pt x="1399273" y="1357439"/>
                  </a:lnTo>
                  <a:lnTo>
                    <a:pt x="1429004" y="1323581"/>
                  </a:lnTo>
                  <a:lnTo>
                    <a:pt x="1456664" y="1288262"/>
                  </a:lnTo>
                  <a:lnTo>
                    <a:pt x="1482204" y="1251610"/>
                  </a:lnTo>
                  <a:lnTo>
                    <a:pt x="1505623" y="1213726"/>
                  </a:lnTo>
                  <a:lnTo>
                    <a:pt x="1526857" y="1174699"/>
                  </a:lnTo>
                  <a:lnTo>
                    <a:pt x="1545894" y="1134630"/>
                  </a:lnTo>
                  <a:lnTo>
                    <a:pt x="1562696" y="1093622"/>
                  </a:lnTo>
                  <a:lnTo>
                    <a:pt x="1577225" y="1051801"/>
                  </a:lnTo>
                  <a:lnTo>
                    <a:pt x="1589455" y="1009230"/>
                  </a:lnTo>
                  <a:lnTo>
                    <a:pt x="1599349" y="966050"/>
                  </a:lnTo>
                  <a:lnTo>
                    <a:pt x="1606892" y="922337"/>
                  </a:lnTo>
                  <a:lnTo>
                    <a:pt x="1612023" y="878192"/>
                  </a:lnTo>
                  <a:lnTo>
                    <a:pt x="1614728" y="833729"/>
                  </a:lnTo>
                  <a:lnTo>
                    <a:pt x="1614970" y="7890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2"/>
          <p:cNvGrpSpPr/>
          <p:nvPr/>
        </p:nvGrpSpPr>
        <p:grpSpPr>
          <a:xfrm>
            <a:off x="7580149" y="3076183"/>
            <a:ext cx="2002444" cy="2219960"/>
            <a:chOff x="7273281" y="3737419"/>
            <a:chExt cx="2002444" cy="2219960"/>
          </a:xfrm>
        </p:grpSpPr>
        <p:sp>
          <p:nvSpPr>
            <p:cNvPr id="182" name="Google Shape;182;p2"/>
            <p:cNvSpPr/>
            <p:nvPr/>
          </p:nvSpPr>
          <p:spPr>
            <a:xfrm>
              <a:off x="7273281" y="3979146"/>
              <a:ext cx="1735455" cy="1735455"/>
            </a:xfrm>
            <a:custGeom>
              <a:avLst/>
              <a:gdLst/>
              <a:ahLst/>
              <a:cxnLst/>
              <a:rect l="l" t="t" r="r" b="b"/>
              <a:pathLst>
                <a:path w="1735454" h="1735454" extrusionOk="0">
                  <a:moveTo>
                    <a:pt x="1735112" y="867549"/>
                  </a:moveTo>
                  <a:lnTo>
                    <a:pt x="1733828" y="915150"/>
                  </a:lnTo>
                  <a:lnTo>
                    <a:pt x="1730021" y="962080"/>
                  </a:lnTo>
                  <a:lnTo>
                    <a:pt x="1723757" y="1008273"/>
                  </a:lnTo>
                  <a:lnTo>
                    <a:pt x="1715102" y="1053663"/>
                  </a:lnTo>
                  <a:lnTo>
                    <a:pt x="1704122" y="1098183"/>
                  </a:lnTo>
                  <a:lnTo>
                    <a:pt x="1690883" y="1141768"/>
                  </a:lnTo>
                  <a:lnTo>
                    <a:pt x="1675452" y="1184350"/>
                  </a:lnTo>
                  <a:lnTo>
                    <a:pt x="1657894" y="1225865"/>
                  </a:lnTo>
                  <a:lnTo>
                    <a:pt x="1638277" y="1266246"/>
                  </a:lnTo>
                  <a:lnTo>
                    <a:pt x="1616665" y="1305426"/>
                  </a:lnTo>
                  <a:lnTo>
                    <a:pt x="1593125" y="1343340"/>
                  </a:lnTo>
                  <a:lnTo>
                    <a:pt x="1567724" y="1379922"/>
                  </a:lnTo>
                  <a:lnTo>
                    <a:pt x="1540526" y="1415105"/>
                  </a:lnTo>
                  <a:lnTo>
                    <a:pt x="1511600" y="1448823"/>
                  </a:lnTo>
                  <a:lnTo>
                    <a:pt x="1481010" y="1481010"/>
                  </a:lnTo>
                  <a:lnTo>
                    <a:pt x="1448823" y="1511600"/>
                  </a:lnTo>
                  <a:lnTo>
                    <a:pt x="1415105" y="1540526"/>
                  </a:lnTo>
                  <a:lnTo>
                    <a:pt x="1379922" y="1567724"/>
                  </a:lnTo>
                  <a:lnTo>
                    <a:pt x="1343340" y="1593125"/>
                  </a:lnTo>
                  <a:lnTo>
                    <a:pt x="1305426" y="1616665"/>
                  </a:lnTo>
                  <a:lnTo>
                    <a:pt x="1266246" y="1638277"/>
                  </a:lnTo>
                  <a:lnTo>
                    <a:pt x="1225865" y="1657894"/>
                  </a:lnTo>
                  <a:lnTo>
                    <a:pt x="1184350" y="1675452"/>
                  </a:lnTo>
                  <a:lnTo>
                    <a:pt x="1141768" y="1690883"/>
                  </a:lnTo>
                  <a:lnTo>
                    <a:pt x="1098183" y="1704122"/>
                  </a:lnTo>
                  <a:lnTo>
                    <a:pt x="1053663" y="1715102"/>
                  </a:lnTo>
                  <a:lnTo>
                    <a:pt x="1008273" y="1723757"/>
                  </a:lnTo>
                  <a:lnTo>
                    <a:pt x="962080" y="1730021"/>
                  </a:lnTo>
                  <a:lnTo>
                    <a:pt x="915150" y="1733828"/>
                  </a:lnTo>
                  <a:lnTo>
                    <a:pt x="867549" y="1735112"/>
                  </a:lnTo>
                  <a:lnTo>
                    <a:pt x="819949" y="1733828"/>
                  </a:lnTo>
                  <a:lnTo>
                    <a:pt x="773020" y="1730021"/>
                  </a:lnTo>
                  <a:lnTo>
                    <a:pt x="726829" y="1723757"/>
                  </a:lnTo>
                  <a:lnTo>
                    <a:pt x="681440" y="1715102"/>
                  </a:lnTo>
                  <a:lnTo>
                    <a:pt x="636921" y="1704122"/>
                  </a:lnTo>
                  <a:lnTo>
                    <a:pt x="593337" y="1690883"/>
                  </a:lnTo>
                  <a:lnTo>
                    <a:pt x="550755" y="1675452"/>
                  </a:lnTo>
                  <a:lnTo>
                    <a:pt x="509241" y="1657894"/>
                  </a:lnTo>
                  <a:lnTo>
                    <a:pt x="468861" y="1638277"/>
                  </a:lnTo>
                  <a:lnTo>
                    <a:pt x="429681" y="1616665"/>
                  </a:lnTo>
                  <a:lnTo>
                    <a:pt x="391767" y="1593125"/>
                  </a:lnTo>
                  <a:lnTo>
                    <a:pt x="355186" y="1567724"/>
                  </a:lnTo>
                  <a:lnTo>
                    <a:pt x="320004" y="1540526"/>
                  </a:lnTo>
                  <a:lnTo>
                    <a:pt x="286286" y="1511600"/>
                  </a:lnTo>
                  <a:lnTo>
                    <a:pt x="254100" y="1481010"/>
                  </a:lnTo>
                  <a:lnTo>
                    <a:pt x="223510" y="1448823"/>
                  </a:lnTo>
                  <a:lnTo>
                    <a:pt x="194584" y="1415105"/>
                  </a:lnTo>
                  <a:lnTo>
                    <a:pt x="167387" y="1379922"/>
                  </a:lnTo>
                  <a:lnTo>
                    <a:pt x="141985" y="1343340"/>
                  </a:lnTo>
                  <a:lnTo>
                    <a:pt x="118446" y="1305426"/>
                  </a:lnTo>
                  <a:lnTo>
                    <a:pt x="96834" y="1266246"/>
                  </a:lnTo>
                  <a:lnTo>
                    <a:pt x="77216" y="1225865"/>
                  </a:lnTo>
                  <a:lnTo>
                    <a:pt x="59659" y="1184350"/>
                  </a:lnTo>
                  <a:lnTo>
                    <a:pt x="44228" y="1141768"/>
                  </a:lnTo>
                  <a:lnTo>
                    <a:pt x="30989" y="1098183"/>
                  </a:lnTo>
                  <a:lnTo>
                    <a:pt x="20009" y="1053663"/>
                  </a:lnTo>
                  <a:lnTo>
                    <a:pt x="11354" y="1008273"/>
                  </a:lnTo>
                  <a:lnTo>
                    <a:pt x="5090" y="962080"/>
                  </a:lnTo>
                  <a:lnTo>
                    <a:pt x="1283" y="915150"/>
                  </a:lnTo>
                  <a:lnTo>
                    <a:pt x="0" y="867549"/>
                  </a:lnTo>
                  <a:lnTo>
                    <a:pt x="1283" y="819949"/>
                  </a:lnTo>
                  <a:lnTo>
                    <a:pt x="5090" y="773020"/>
                  </a:lnTo>
                  <a:lnTo>
                    <a:pt x="11354" y="726829"/>
                  </a:lnTo>
                  <a:lnTo>
                    <a:pt x="20009" y="681440"/>
                  </a:lnTo>
                  <a:lnTo>
                    <a:pt x="30989" y="636921"/>
                  </a:lnTo>
                  <a:lnTo>
                    <a:pt x="44228" y="593337"/>
                  </a:lnTo>
                  <a:lnTo>
                    <a:pt x="59659" y="550755"/>
                  </a:lnTo>
                  <a:lnTo>
                    <a:pt x="77216" y="509241"/>
                  </a:lnTo>
                  <a:lnTo>
                    <a:pt x="96834" y="468861"/>
                  </a:lnTo>
                  <a:lnTo>
                    <a:pt x="118446" y="429681"/>
                  </a:lnTo>
                  <a:lnTo>
                    <a:pt x="141985" y="391767"/>
                  </a:lnTo>
                  <a:lnTo>
                    <a:pt x="167387" y="355186"/>
                  </a:lnTo>
                  <a:lnTo>
                    <a:pt x="194584" y="320004"/>
                  </a:lnTo>
                  <a:lnTo>
                    <a:pt x="223510" y="286286"/>
                  </a:lnTo>
                  <a:lnTo>
                    <a:pt x="254100" y="254100"/>
                  </a:lnTo>
                  <a:lnTo>
                    <a:pt x="286286" y="223510"/>
                  </a:lnTo>
                  <a:lnTo>
                    <a:pt x="320004" y="194584"/>
                  </a:lnTo>
                  <a:lnTo>
                    <a:pt x="355186" y="167387"/>
                  </a:lnTo>
                  <a:lnTo>
                    <a:pt x="391767" y="141985"/>
                  </a:lnTo>
                  <a:lnTo>
                    <a:pt x="429681" y="118446"/>
                  </a:lnTo>
                  <a:lnTo>
                    <a:pt x="468861" y="96834"/>
                  </a:lnTo>
                  <a:lnTo>
                    <a:pt x="509241" y="77216"/>
                  </a:lnTo>
                  <a:lnTo>
                    <a:pt x="550755" y="59659"/>
                  </a:lnTo>
                  <a:lnTo>
                    <a:pt x="593337" y="44228"/>
                  </a:lnTo>
                  <a:lnTo>
                    <a:pt x="636921" y="30989"/>
                  </a:lnTo>
                  <a:lnTo>
                    <a:pt x="681440" y="20009"/>
                  </a:lnTo>
                  <a:lnTo>
                    <a:pt x="726829" y="11354"/>
                  </a:lnTo>
                  <a:lnTo>
                    <a:pt x="773020" y="5090"/>
                  </a:lnTo>
                  <a:lnTo>
                    <a:pt x="819949" y="1283"/>
                  </a:lnTo>
                  <a:lnTo>
                    <a:pt x="867549" y="0"/>
                  </a:lnTo>
                  <a:lnTo>
                    <a:pt x="915150" y="1283"/>
                  </a:lnTo>
                  <a:lnTo>
                    <a:pt x="962080" y="5090"/>
                  </a:lnTo>
                  <a:lnTo>
                    <a:pt x="1008273" y="11354"/>
                  </a:lnTo>
                  <a:lnTo>
                    <a:pt x="1053663" y="20009"/>
                  </a:lnTo>
                  <a:lnTo>
                    <a:pt x="1098183" y="30989"/>
                  </a:lnTo>
                  <a:lnTo>
                    <a:pt x="1141768" y="44228"/>
                  </a:lnTo>
                  <a:lnTo>
                    <a:pt x="1184350" y="59659"/>
                  </a:lnTo>
                  <a:lnTo>
                    <a:pt x="1225865" y="77216"/>
                  </a:lnTo>
                  <a:lnTo>
                    <a:pt x="1266246" y="96834"/>
                  </a:lnTo>
                  <a:lnTo>
                    <a:pt x="1305426" y="118446"/>
                  </a:lnTo>
                  <a:lnTo>
                    <a:pt x="1343340" y="141985"/>
                  </a:lnTo>
                  <a:lnTo>
                    <a:pt x="1379922" y="167387"/>
                  </a:lnTo>
                  <a:lnTo>
                    <a:pt x="1415105" y="194584"/>
                  </a:lnTo>
                  <a:lnTo>
                    <a:pt x="1448823" y="223510"/>
                  </a:lnTo>
                  <a:lnTo>
                    <a:pt x="1481010" y="254100"/>
                  </a:lnTo>
                  <a:lnTo>
                    <a:pt x="1511600" y="286286"/>
                  </a:lnTo>
                  <a:lnTo>
                    <a:pt x="1540526" y="320004"/>
                  </a:lnTo>
                  <a:lnTo>
                    <a:pt x="1567724" y="355186"/>
                  </a:lnTo>
                  <a:lnTo>
                    <a:pt x="1593125" y="391767"/>
                  </a:lnTo>
                  <a:lnTo>
                    <a:pt x="1616665" y="429681"/>
                  </a:lnTo>
                  <a:lnTo>
                    <a:pt x="1638277" y="468861"/>
                  </a:lnTo>
                  <a:lnTo>
                    <a:pt x="1657894" y="509241"/>
                  </a:lnTo>
                  <a:lnTo>
                    <a:pt x="1675452" y="550755"/>
                  </a:lnTo>
                  <a:lnTo>
                    <a:pt x="1690883" y="593337"/>
                  </a:lnTo>
                  <a:lnTo>
                    <a:pt x="1704122" y="636921"/>
                  </a:lnTo>
                  <a:lnTo>
                    <a:pt x="1715102" y="681440"/>
                  </a:lnTo>
                  <a:lnTo>
                    <a:pt x="1723757" y="726829"/>
                  </a:lnTo>
                  <a:lnTo>
                    <a:pt x="1730021" y="773020"/>
                  </a:lnTo>
                  <a:lnTo>
                    <a:pt x="1733828" y="819949"/>
                  </a:lnTo>
                  <a:lnTo>
                    <a:pt x="1735112" y="867549"/>
                  </a:lnTo>
                  <a:close/>
                </a:path>
              </a:pathLst>
            </a:custGeom>
            <a:noFill/>
            <a:ln w="44025" cap="flat" cmpd="sng">
              <a:solidFill>
                <a:srgbClr val="5656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7333895" y="3737419"/>
              <a:ext cx="1941830" cy="2219960"/>
            </a:xfrm>
            <a:custGeom>
              <a:avLst/>
              <a:gdLst/>
              <a:ahLst/>
              <a:cxnLst/>
              <a:rect l="l" t="t" r="r" b="b"/>
              <a:pathLst>
                <a:path w="1941829" h="2219960" extrusionOk="0">
                  <a:moveTo>
                    <a:pt x="1941283" y="1098765"/>
                  </a:moveTo>
                  <a:lnTo>
                    <a:pt x="1939696" y="1050594"/>
                  </a:lnTo>
                  <a:lnTo>
                    <a:pt x="1936076" y="1002550"/>
                  </a:lnTo>
                  <a:lnTo>
                    <a:pt x="1930450" y="955128"/>
                  </a:lnTo>
                  <a:lnTo>
                    <a:pt x="1922881" y="908380"/>
                  </a:lnTo>
                  <a:lnTo>
                    <a:pt x="1913394" y="862342"/>
                  </a:lnTo>
                  <a:lnTo>
                    <a:pt x="1902053" y="817054"/>
                  </a:lnTo>
                  <a:lnTo>
                    <a:pt x="1888896" y="772566"/>
                  </a:lnTo>
                  <a:lnTo>
                    <a:pt x="1873973" y="728891"/>
                  </a:lnTo>
                  <a:lnTo>
                    <a:pt x="1857311" y="686104"/>
                  </a:lnTo>
                  <a:lnTo>
                    <a:pt x="1838960" y="644207"/>
                  </a:lnTo>
                  <a:lnTo>
                    <a:pt x="1818970" y="603275"/>
                  </a:lnTo>
                  <a:lnTo>
                    <a:pt x="1797380" y="563321"/>
                  </a:lnTo>
                  <a:lnTo>
                    <a:pt x="1774240" y="524395"/>
                  </a:lnTo>
                  <a:lnTo>
                    <a:pt x="1749590" y="486537"/>
                  </a:lnTo>
                  <a:lnTo>
                    <a:pt x="1723466" y="449783"/>
                  </a:lnTo>
                  <a:lnTo>
                    <a:pt x="1695919" y="414172"/>
                  </a:lnTo>
                  <a:lnTo>
                    <a:pt x="1667002" y="379742"/>
                  </a:lnTo>
                  <a:lnTo>
                    <a:pt x="1636737" y="346532"/>
                  </a:lnTo>
                  <a:lnTo>
                    <a:pt x="1605191" y="314591"/>
                  </a:lnTo>
                  <a:lnTo>
                    <a:pt x="1572399" y="283959"/>
                  </a:lnTo>
                  <a:lnTo>
                    <a:pt x="1538389" y="254660"/>
                  </a:lnTo>
                  <a:lnTo>
                    <a:pt x="1503235" y="226745"/>
                  </a:lnTo>
                  <a:lnTo>
                    <a:pt x="1466964" y="200253"/>
                  </a:lnTo>
                  <a:lnTo>
                    <a:pt x="1429613" y="175209"/>
                  </a:lnTo>
                  <a:lnTo>
                    <a:pt x="1391234" y="151676"/>
                  </a:lnTo>
                  <a:lnTo>
                    <a:pt x="1351876" y="129679"/>
                  </a:lnTo>
                  <a:lnTo>
                    <a:pt x="1311579" y="109258"/>
                  </a:lnTo>
                  <a:lnTo>
                    <a:pt x="1270381" y="90449"/>
                  </a:lnTo>
                  <a:lnTo>
                    <a:pt x="1228331" y="73304"/>
                  </a:lnTo>
                  <a:lnTo>
                    <a:pt x="1185468" y="57848"/>
                  </a:lnTo>
                  <a:lnTo>
                    <a:pt x="1141844" y="44132"/>
                  </a:lnTo>
                  <a:lnTo>
                    <a:pt x="1097495" y="32194"/>
                  </a:lnTo>
                  <a:lnTo>
                    <a:pt x="1052474" y="22059"/>
                  </a:lnTo>
                  <a:lnTo>
                    <a:pt x="1006817" y="13792"/>
                  </a:lnTo>
                  <a:lnTo>
                    <a:pt x="960577" y="7404"/>
                  </a:lnTo>
                  <a:lnTo>
                    <a:pt x="913790" y="2946"/>
                  </a:lnTo>
                  <a:lnTo>
                    <a:pt x="866495" y="469"/>
                  </a:lnTo>
                  <a:lnTo>
                    <a:pt x="818743" y="0"/>
                  </a:lnTo>
                  <a:lnTo>
                    <a:pt x="770572" y="1574"/>
                  </a:lnTo>
                  <a:lnTo>
                    <a:pt x="786853" y="302437"/>
                  </a:lnTo>
                  <a:lnTo>
                    <a:pt x="744054" y="304596"/>
                  </a:lnTo>
                  <a:lnTo>
                    <a:pt x="699249" y="309372"/>
                  </a:lnTo>
                  <a:lnTo>
                    <a:pt x="654532" y="316712"/>
                  </a:lnTo>
                  <a:lnTo>
                    <a:pt x="609993" y="326644"/>
                  </a:lnTo>
                  <a:lnTo>
                    <a:pt x="565759" y="339191"/>
                  </a:lnTo>
                  <a:lnTo>
                    <a:pt x="521906" y="354406"/>
                  </a:lnTo>
                  <a:lnTo>
                    <a:pt x="478561" y="372313"/>
                  </a:lnTo>
                  <a:lnTo>
                    <a:pt x="435813" y="392938"/>
                  </a:lnTo>
                  <a:lnTo>
                    <a:pt x="394309" y="415988"/>
                  </a:lnTo>
                  <a:lnTo>
                    <a:pt x="354698" y="441096"/>
                  </a:lnTo>
                  <a:lnTo>
                    <a:pt x="317004" y="468172"/>
                  </a:lnTo>
                  <a:lnTo>
                    <a:pt x="281241" y="497090"/>
                  </a:lnTo>
                  <a:lnTo>
                    <a:pt x="247459" y="527761"/>
                  </a:lnTo>
                  <a:lnTo>
                    <a:pt x="215696" y="560082"/>
                  </a:lnTo>
                  <a:lnTo>
                    <a:pt x="185966" y="593940"/>
                  </a:lnTo>
                  <a:lnTo>
                    <a:pt x="158305" y="629259"/>
                  </a:lnTo>
                  <a:lnTo>
                    <a:pt x="132765" y="665911"/>
                  </a:lnTo>
                  <a:lnTo>
                    <a:pt x="109347" y="703795"/>
                  </a:lnTo>
                  <a:lnTo>
                    <a:pt x="88112" y="742835"/>
                  </a:lnTo>
                  <a:lnTo>
                    <a:pt x="69075" y="782904"/>
                  </a:lnTo>
                  <a:lnTo>
                    <a:pt x="52273" y="823899"/>
                  </a:lnTo>
                  <a:lnTo>
                    <a:pt x="37744" y="865733"/>
                  </a:lnTo>
                  <a:lnTo>
                    <a:pt x="25514" y="908291"/>
                  </a:lnTo>
                  <a:lnTo>
                    <a:pt x="15621" y="951484"/>
                  </a:lnTo>
                  <a:lnTo>
                    <a:pt x="8077" y="995197"/>
                  </a:lnTo>
                  <a:lnTo>
                    <a:pt x="2946" y="1039329"/>
                  </a:lnTo>
                  <a:lnTo>
                    <a:pt x="241" y="1083792"/>
                  </a:lnTo>
                  <a:lnTo>
                    <a:pt x="0" y="1128471"/>
                  </a:lnTo>
                  <a:lnTo>
                    <a:pt x="2247" y="1173264"/>
                  </a:lnTo>
                  <a:lnTo>
                    <a:pt x="7035" y="1218069"/>
                  </a:lnTo>
                  <a:lnTo>
                    <a:pt x="14376" y="1262786"/>
                  </a:lnTo>
                  <a:lnTo>
                    <a:pt x="24307" y="1307325"/>
                  </a:lnTo>
                  <a:lnTo>
                    <a:pt x="36855" y="1351559"/>
                  </a:lnTo>
                  <a:lnTo>
                    <a:pt x="52070" y="1395412"/>
                  </a:lnTo>
                  <a:lnTo>
                    <a:pt x="69977" y="1438757"/>
                  </a:lnTo>
                  <a:lnTo>
                    <a:pt x="90601" y="1481518"/>
                  </a:lnTo>
                  <a:lnTo>
                    <a:pt x="113652" y="1523009"/>
                  </a:lnTo>
                  <a:lnTo>
                    <a:pt x="138760" y="1562620"/>
                  </a:lnTo>
                  <a:lnTo>
                    <a:pt x="165836" y="1600327"/>
                  </a:lnTo>
                  <a:lnTo>
                    <a:pt x="194754" y="1636077"/>
                  </a:lnTo>
                  <a:lnTo>
                    <a:pt x="225425" y="1669859"/>
                  </a:lnTo>
                  <a:lnTo>
                    <a:pt x="257746" y="1701622"/>
                  </a:lnTo>
                  <a:lnTo>
                    <a:pt x="291617" y="1731352"/>
                  </a:lnTo>
                  <a:lnTo>
                    <a:pt x="326923" y="1759013"/>
                  </a:lnTo>
                  <a:lnTo>
                    <a:pt x="363575" y="1784553"/>
                  </a:lnTo>
                  <a:lnTo>
                    <a:pt x="401472" y="1807972"/>
                  </a:lnTo>
                  <a:lnTo>
                    <a:pt x="440499" y="1829206"/>
                  </a:lnTo>
                  <a:lnTo>
                    <a:pt x="480568" y="1848243"/>
                  </a:lnTo>
                  <a:lnTo>
                    <a:pt x="521563" y="1865045"/>
                  </a:lnTo>
                  <a:lnTo>
                    <a:pt x="563397" y="1879574"/>
                  </a:lnTo>
                  <a:lnTo>
                    <a:pt x="605955" y="1891804"/>
                  </a:lnTo>
                  <a:lnTo>
                    <a:pt x="649147" y="1901698"/>
                  </a:lnTo>
                  <a:lnTo>
                    <a:pt x="692861" y="1909229"/>
                  </a:lnTo>
                  <a:lnTo>
                    <a:pt x="736993" y="1914372"/>
                  </a:lnTo>
                  <a:lnTo>
                    <a:pt x="781456" y="1917077"/>
                  </a:lnTo>
                  <a:lnTo>
                    <a:pt x="826135" y="1917319"/>
                  </a:lnTo>
                  <a:lnTo>
                    <a:pt x="870927" y="1915058"/>
                  </a:lnTo>
                  <a:lnTo>
                    <a:pt x="874166" y="1914715"/>
                  </a:lnTo>
                  <a:lnTo>
                    <a:pt x="890689" y="2219718"/>
                  </a:lnTo>
                  <a:lnTo>
                    <a:pt x="938745" y="2216099"/>
                  </a:lnTo>
                  <a:lnTo>
                    <a:pt x="986167" y="2210473"/>
                  </a:lnTo>
                  <a:lnTo>
                    <a:pt x="1032916" y="2202904"/>
                  </a:lnTo>
                  <a:lnTo>
                    <a:pt x="1078953" y="2193417"/>
                  </a:lnTo>
                  <a:lnTo>
                    <a:pt x="1124242" y="2182076"/>
                  </a:lnTo>
                  <a:lnTo>
                    <a:pt x="1168730" y="2168918"/>
                  </a:lnTo>
                  <a:lnTo>
                    <a:pt x="1212392" y="2153996"/>
                  </a:lnTo>
                  <a:lnTo>
                    <a:pt x="1255191" y="2137333"/>
                  </a:lnTo>
                  <a:lnTo>
                    <a:pt x="1297076" y="2118982"/>
                  </a:lnTo>
                  <a:lnTo>
                    <a:pt x="1338021" y="2098992"/>
                  </a:lnTo>
                  <a:lnTo>
                    <a:pt x="1377975" y="2077402"/>
                  </a:lnTo>
                  <a:lnTo>
                    <a:pt x="1416900" y="2054263"/>
                  </a:lnTo>
                  <a:lnTo>
                    <a:pt x="1454759" y="2029612"/>
                  </a:lnTo>
                  <a:lnTo>
                    <a:pt x="1491513" y="2003488"/>
                  </a:lnTo>
                  <a:lnTo>
                    <a:pt x="1527124" y="1975942"/>
                  </a:lnTo>
                  <a:lnTo>
                    <a:pt x="1561553" y="1947024"/>
                  </a:lnTo>
                  <a:lnTo>
                    <a:pt x="1594751" y="1916760"/>
                  </a:lnTo>
                  <a:lnTo>
                    <a:pt x="1626692" y="1885213"/>
                  </a:lnTo>
                  <a:lnTo>
                    <a:pt x="1657324" y="1852422"/>
                  </a:lnTo>
                  <a:lnTo>
                    <a:pt x="1686623" y="1818411"/>
                  </a:lnTo>
                  <a:lnTo>
                    <a:pt x="1714538" y="1783257"/>
                  </a:lnTo>
                  <a:lnTo>
                    <a:pt x="1741030" y="1746986"/>
                  </a:lnTo>
                  <a:lnTo>
                    <a:pt x="1766074" y="1709635"/>
                  </a:lnTo>
                  <a:lnTo>
                    <a:pt x="1789607" y="1671256"/>
                  </a:lnTo>
                  <a:lnTo>
                    <a:pt x="1811604" y="1631899"/>
                  </a:lnTo>
                  <a:lnTo>
                    <a:pt x="1832025" y="1591602"/>
                  </a:lnTo>
                  <a:lnTo>
                    <a:pt x="1850834" y="1550403"/>
                  </a:lnTo>
                  <a:lnTo>
                    <a:pt x="1867979" y="1508353"/>
                  </a:lnTo>
                  <a:lnTo>
                    <a:pt x="1883435" y="1465491"/>
                  </a:lnTo>
                  <a:lnTo>
                    <a:pt x="1897151" y="1421866"/>
                  </a:lnTo>
                  <a:lnTo>
                    <a:pt x="1909089" y="1377518"/>
                  </a:lnTo>
                  <a:lnTo>
                    <a:pt x="1919224" y="1332496"/>
                  </a:lnTo>
                  <a:lnTo>
                    <a:pt x="1927491" y="1286840"/>
                  </a:lnTo>
                  <a:lnTo>
                    <a:pt x="1933879" y="1240599"/>
                  </a:lnTo>
                  <a:lnTo>
                    <a:pt x="1938324" y="1193812"/>
                  </a:lnTo>
                  <a:lnTo>
                    <a:pt x="1940814" y="1146517"/>
                  </a:lnTo>
                  <a:lnTo>
                    <a:pt x="1941283" y="10987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7333895" y="4039552"/>
              <a:ext cx="1615440" cy="1615440"/>
            </a:xfrm>
            <a:custGeom>
              <a:avLst/>
              <a:gdLst/>
              <a:ahLst/>
              <a:cxnLst/>
              <a:rect l="l" t="t" r="r" b="b"/>
              <a:pathLst>
                <a:path w="1615440" h="1615439" extrusionOk="0">
                  <a:moveTo>
                    <a:pt x="1614982" y="789063"/>
                  </a:moveTo>
                  <a:lnTo>
                    <a:pt x="1612734" y="744270"/>
                  </a:lnTo>
                  <a:lnTo>
                    <a:pt x="1607947" y="699452"/>
                  </a:lnTo>
                  <a:lnTo>
                    <a:pt x="1600606" y="654735"/>
                  </a:lnTo>
                  <a:lnTo>
                    <a:pt x="1590675" y="610196"/>
                  </a:lnTo>
                  <a:lnTo>
                    <a:pt x="1578127" y="565962"/>
                  </a:lnTo>
                  <a:lnTo>
                    <a:pt x="1562912" y="522109"/>
                  </a:lnTo>
                  <a:lnTo>
                    <a:pt x="1545005" y="478764"/>
                  </a:lnTo>
                  <a:lnTo>
                    <a:pt x="1524393" y="436003"/>
                  </a:lnTo>
                  <a:lnTo>
                    <a:pt x="1505826" y="402831"/>
                  </a:lnTo>
                  <a:lnTo>
                    <a:pt x="1499184" y="390931"/>
                  </a:lnTo>
                  <a:lnTo>
                    <a:pt x="1471549" y="348068"/>
                  </a:lnTo>
                  <a:lnTo>
                    <a:pt x="1441627" y="307492"/>
                  </a:lnTo>
                  <a:lnTo>
                    <a:pt x="1409534" y="269227"/>
                  </a:lnTo>
                  <a:lnTo>
                    <a:pt x="1407820" y="267436"/>
                  </a:lnTo>
                  <a:lnTo>
                    <a:pt x="1375410" y="233324"/>
                  </a:lnTo>
                  <a:lnTo>
                    <a:pt x="1339392" y="199809"/>
                  </a:lnTo>
                  <a:lnTo>
                    <a:pt x="1301597" y="168744"/>
                  </a:lnTo>
                  <a:lnTo>
                    <a:pt x="1286637" y="157899"/>
                  </a:lnTo>
                  <a:lnTo>
                    <a:pt x="1262176" y="140157"/>
                  </a:lnTo>
                  <a:lnTo>
                    <a:pt x="1250962" y="133019"/>
                  </a:lnTo>
                  <a:lnTo>
                    <a:pt x="1221244" y="114096"/>
                  </a:lnTo>
                  <a:lnTo>
                    <a:pt x="1178928" y="90601"/>
                  </a:lnTo>
                  <a:lnTo>
                    <a:pt x="1135367" y="69684"/>
                  </a:lnTo>
                  <a:lnTo>
                    <a:pt x="1090726" y="51473"/>
                  </a:lnTo>
                  <a:lnTo>
                    <a:pt x="1045095" y="35915"/>
                  </a:lnTo>
                  <a:lnTo>
                    <a:pt x="998613" y="23101"/>
                  </a:lnTo>
                  <a:lnTo>
                    <a:pt x="951407" y="13068"/>
                  </a:lnTo>
                  <a:lnTo>
                    <a:pt x="903630" y="5842"/>
                  </a:lnTo>
                  <a:lnTo>
                    <a:pt x="864108" y="2273"/>
                  </a:lnTo>
                  <a:lnTo>
                    <a:pt x="855395" y="1473"/>
                  </a:lnTo>
                  <a:lnTo>
                    <a:pt x="806856" y="0"/>
                  </a:lnTo>
                  <a:lnTo>
                    <a:pt x="759815" y="1384"/>
                  </a:lnTo>
                  <a:lnTo>
                    <a:pt x="712749" y="5524"/>
                  </a:lnTo>
                  <a:lnTo>
                    <a:pt x="665746" y="12496"/>
                  </a:lnTo>
                  <a:lnTo>
                    <a:pt x="618921" y="22301"/>
                  </a:lnTo>
                  <a:lnTo>
                    <a:pt x="572401" y="35001"/>
                  </a:lnTo>
                  <a:lnTo>
                    <a:pt x="526288" y="50622"/>
                  </a:lnTo>
                  <a:lnTo>
                    <a:pt x="480720" y="69215"/>
                  </a:lnTo>
                  <a:lnTo>
                    <a:pt x="435813" y="90792"/>
                  </a:lnTo>
                  <a:lnTo>
                    <a:pt x="394309" y="113855"/>
                  </a:lnTo>
                  <a:lnTo>
                    <a:pt x="354698" y="138963"/>
                  </a:lnTo>
                  <a:lnTo>
                    <a:pt x="317004" y="166039"/>
                  </a:lnTo>
                  <a:lnTo>
                    <a:pt x="281241" y="194957"/>
                  </a:lnTo>
                  <a:lnTo>
                    <a:pt x="247459" y="225628"/>
                  </a:lnTo>
                  <a:lnTo>
                    <a:pt x="215696" y="257949"/>
                  </a:lnTo>
                  <a:lnTo>
                    <a:pt x="185966" y="291820"/>
                  </a:lnTo>
                  <a:lnTo>
                    <a:pt x="158305" y="327126"/>
                  </a:lnTo>
                  <a:lnTo>
                    <a:pt x="132765" y="363778"/>
                  </a:lnTo>
                  <a:lnTo>
                    <a:pt x="109359" y="401675"/>
                  </a:lnTo>
                  <a:lnTo>
                    <a:pt x="88112" y="440702"/>
                  </a:lnTo>
                  <a:lnTo>
                    <a:pt x="69075" y="480771"/>
                  </a:lnTo>
                  <a:lnTo>
                    <a:pt x="52285" y="521766"/>
                  </a:lnTo>
                  <a:lnTo>
                    <a:pt x="37744" y="563600"/>
                  </a:lnTo>
                  <a:lnTo>
                    <a:pt x="25514" y="606158"/>
                  </a:lnTo>
                  <a:lnTo>
                    <a:pt x="15621" y="649351"/>
                  </a:lnTo>
                  <a:lnTo>
                    <a:pt x="8089" y="693064"/>
                  </a:lnTo>
                  <a:lnTo>
                    <a:pt x="2959" y="737196"/>
                  </a:lnTo>
                  <a:lnTo>
                    <a:pt x="254" y="781659"/>
                  </a:lnTo>
                  <a:lnTo>
                    <a:pt x="0" y="826338"/>
                  </a:lnTo>
                  <a:lnTo>
                    <a:pt x="2260" y="871131"/>
                  </a:lnTo>
                  <a:lnTo>
                    <a:pt x="7035" y="915936"/>
                  </a:lnTo>
                  <a:lnTo>
                    <a:pt x="14376" y="960653"/>
                  </a:lnTo>
                  <a:lnTo>
                    <a:pt x="24307" y="1005192"/>
                  </a:lnTo>
                  <a:lnTo>
                    <a:pt x="36855" y="1049426"/>
                  </a:lnTo>
                  <a:lnTo>
                    <a:pt x="52070" y="1093279"/>
                  </a:lnTo>
                  <a:lnTo>
                    <a:pt x="69977" y="1136624"/>
                  </a:lnTo>
                  <a:lnTo>
                    <a:pt x="90589" y="1179385"/>
                  </a:lnTo>
                  <a:lnTo>
                    <a:pt x="113652" y="1220876"/>
                  </a:lnTo>
                  <a:lnTo>
                    <a:pt x="138760" y="1260487"/>
                  </a:lnTo>
                  <a:lnTo>
                    <a:pt x="165836" y="1298181"/>
                  </a:lnTo>
                  <a:lnTo>
                    <a:pt x="194754" y="1333944"/>
                  </a:lnTo>
                  <a:lnTo>
                    <a:pt x="225425" y="1367726"/>
                  </a:lnTo>
                  <a:lnTo>
                    <a:pt x="257746" y="1399489"/>
                  </a:lnTo>
                  <a:lnTo>
                    <a:pt x="291617" y="1429219"/>
                  </a:lnTo>
                  <a:lnTo>
                    <a:pt x="326923" y="1456880"/>
                  </a:lnTo>
                  <a:lnTo>
                    <a:pt x="363575" y="1482420"/>
                  </a:lnTo>
                  <a:lnTo>
                    <a:pt x="401472" y="1505839"/>
                  </a:lnTo>
                  <a:lnTo>
                    <a:pt x="440499" y="1527073"/>
                  </a:lnTo>
                  <a:lnTo>
                    <a:pt x="480568" y="1546110"/>
                  </a:lnTo>
                  <a:lnTo>
                    <a:pt x="521563" y="1562912"/>
                  </a:lnTo>
                  <a:lnTo>
                    <a:pt x="563397" y="1577441"/>
                  </a:lnTo>
                  <a:lnTo>
                    <a:pt x="605955" y="1589671"/>
                  </a:lnTo>
                  <a:lnTo>
                    <a:pt x="649147" y="1599565"/>
                  </a:lnTo>
                  <a:lnTo>
                    <a:pt x="692861" y="1607108"/>
                  </a:lnTo>
                  <a:lnTo>
                    <a:pt x="736993" y="1612239"/>
                  </a:lnTo>
                  <a:lnTo>
                    <a:pt x="781456" y="1614944"/>
                  </a:lnTo>
                  <a:lnTo>
                    <a:pt x="826135" y="1615186"/>
                  </a:lnTo>
                  <a:lnTo>
                    <a:pt x="870927" y="1612938"/>
                  </a:lnTo>
                  <a:lnTo>
                    <a:pt x="915733" y="1608150"/>
                  </a:lnTo>
                  <a:lnTo>
                    <a:pt x="960450" y="1600809"/>
                  </a:lnTo>
                  <a:lnTo>
                    <a:pt x="1004989" y="1590878"/>
                  </a:lnTo>
                  <a:lnTo>
                    <a:pt x="1049223" y="1578330"/>
                  </a:lnTo>
                  <a:lnTo>
                    <a:pt x="1093076" y="1563116"/>
                  </a:lnTo>
                  <a:lnTo>
                    <a:pt x="1136421" y="1545209"/>
                  </a:lnTo>
                  <a:lnTo>
                    <a:pt x="1179169" y="1524596"/>
                  </a:lnTo>
                  <a:lnTo>
                    <a:pt x="1220673" y="1501533"/>
                  </a:lnTo>
                  <a:lnTo>
                    <a:pt x="1260284" y="1476425"/>
                  </a:lnTo>
                  <a:lnTo>
                    <a:pt x="1297978" y="1449349"/>
                  </a:lnTo>
                  <a:lnTo>
                    <a:pt x="1333741" y="1420431"/>
                  </a:lnTo>
                  <a:lnTo>
                    <a:pt x="1367523" y="1389761"/>
                  </a:lnTo>
                  <a:lnTo>
                    <a:pt x="1399286" y="1357439"/>
                  </a:lnTo>
                  <a:lnTo>
                    <a:pt x="1429016" y="1323581"/>
                  </a:lnTo>
                  <a:lnTo>
                    <a:pt x="1456677" y="1288262"/>
                  </a:lnTo>
                  <a:lnTo>
                    <a:pt x="1482217" y="1251610"/>
                  </a:lnTo>
                  <a:lnTo>
                    <a:pt x="1505635" y="1213726"/>
                  </a:lnTo>
                  <a:lnTo>
                    <a:pt x="1526870" y="1174699"/>
                  </a:lnTo>
                  <a:lnTo>
                    <a:pt x="1545907" y="1134630"/>
                  </a:lnTo>
                  <a:lnTo>
                    <a:pt x="1562709" y="1093622"/>
                  </a:lnTo>
                  <a:lnTo>
                    <a:pt x="1577238" y="1051801"/>
                  </a:lnTo>
                  <a:lnTo>
                    <a:pt x="1589468" y="1009230"/>
                  </a:lnTo>
                  <a:lnTo>
                    <a:pt x="1599361" y="966050"/>
                  </a:lnTo>
                  <a:lnTo>
                    <a:pt x="1606905" y="922337"/>
                  </a:lnTo>
                  <a:lnTo>
                    <a:pt x="1612036" y="878192"/>
                  </a:lnTo>
                  <a:lnTo>
                    <a:pt x="1614741" y="833729"/>
                  </a:lnTo>
                  <a:lnTo>
                    <a:pt x="1614982" y="7890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2"/>
          <p:cNvSpPr txBox="1"/>
          <p:nvPr/>
        </p:nvSpPr>
        <p:spPr>
          <a:xfrm>
            <a:off x="9705756" y="5189156"/>
            <a:ext cx="2437130" cy="77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marR="5080" lvl="0" indent="-12700" algn="ctr" rtl="0">
              <a:lnSpc>
                <a:spcPct val="104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Coordinadora Área  Socio-Económica </a:t>
            </a:r>
            <a:endParaRPr sz="16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12700" marR="5080" lvl="0" indent="-12700" algn="ctr" rtl="0">
              <a:lnSpc>
                <a:spcPct val="104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1" i="0" u="none" strike="noStrike" cap="none" dirty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Jenny Paola Torres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6" name="Google Shape;186;p2"/>
          <p:cNvGrpSpPr/>
          <p:nvPr/>
        </p:nvGrpSpPr>
        <p:grpSpPr>
          <a:xfrm>
            <a:off x="9791894" y="3260541"/>
            <a:ext cx="2216150" cy="1844605"/>
            <a:chOff x="9681945" y="3869996"/>
            <a:chExt cx="2216150" cy="1844605"/>
          </a:xfrm>
        </p:grpSpPr>
        <p:sp>
          <p:nvSpPr>
            <p:cNvPr id="187" name="Google Shape;187;p2"/>
            <p:cNvSpPr/>
            <p:nvPr/>
          </p:nvSpPr>
          <p:spPr>
            <a:xfrm>
              <a:off x="9922477" y="3979146"/>
              <a:ext cx="1735455" cy="1735455"/>
            </a:xfrm>
            <a:custGeom>
              <a:avLst/>
              <a:gdLst/>
              <a:ahLst/>
              <a:cxnLst/>
              <a:rect l="l" t="t" r="r" b="b"/>
              <a:pathLst>
                <a:path w="1735454" h="1735454" extrusionOk="0">
                  <a:moveTo>
                    <a:pt x="1735112" y="867549"/>
                  </a:moveTo>
                  <a:lnTo>
                    <a:pt x="1733828" y="915150"/>
                  </a:lnTo>
                  <a:lnTo>
                    <a:pt x="1730021" y="962080"/>
                  </a:lnTo>
                  <a:lnTo>
                    <a:pt x="1723757" y="1008273"/>
                  </a:lnTo>
                  <a:lnTo>
                    <a:pt x="1715102" y="1053663"/>
                  </a:lnTo>
                  <a:lnTo>
                    <a:pt x="1704122" y="1098183"/>
                  </a:lnTo>
                  <a:lnTo>
                    <a:pt x="1690883" y="1141768"/>
                  </a:lnTo>
                  <a:lnTo>
                    <a:pt x="1675452" y="1184350"/>
                  </a:lnTo>
                  <a:lnTo>
                    <a:pt x="1657894" y="1225865"/>
                  </a:lnTo>
                  <a:lnTo>
                    <a:pt x="1638277" y="1266246"/>
                  </a:lnTo>
                  <a:lnTo>
                    <a:pt x="1616665" y="1305426"/>
                  </a:lnTo>
                  <a:lnTo>
                    <a:pt x="1593125" y="1343340"/>
                  </a:lnTo>
                  <a:lnTo>
                    <a:pt x="1567724" y="1379922"/>
                  </a:lnTo>
                  <a:lnTo>
                    <a:pt x="1540526" y="1415105"/>
                  </a:lnTo>
                  <a:lnTo>
                    <a:pt x="1511600" y="1448823"/>
                  </a:lnTo>
                  <a:lnTo>
                    <a:pt x="1481010" y="1481010"/>
                  </a:lnTo>
                  <a:lnTo>
                    <a:pt x="1448823" y="1511600"/>
                  </a:lnTo>
                  <a:lnTo>
                    <a:pt x="1415105" y="1540526"/>
                  </a:lnTo>
                  <a:lnTo>
                    <a:pt x="1379922" y="1567724"/>
                  </a:lnTo>
                  <a:lnTo>
                    <a:pt x="1343340" y="1593125"/>
                  </a:lnTo>
                  <a:lnTo>
                    <a:pt x="1305426" y="1616665"/>
                  </a:lnTo>
                  <a:lnTo>
                    <a:pt x="1266246" y="1638277"/>
                  </a:lnTo>
                  <a:lnTo>
                    <a:pt x="1225865" y="1657894"/>
                  </a:lnTo>
                  <a:lnTo>
                    <a:pt x="1184350" y="1675452"/>
                  </a:lnTo>
                  <a:lnTo>
                    <a:pt x="1141768" y="1690883"/>
                  </a:lnTo>
                  <a:lnTo>
                    <a:pt x="1098183" y="1704122"/>
                  </a:lnTo>
                  <a:lnTo>
                    <a:pt x="1053663" y="1715102"/>
                  </a:lnTo>
                  <a:lnTo>
                    <a:pt x="1008273" y="1723757"/>
                  </a:lnTo>
                  <a:lnTo>
                    <a:pt x="962080" y="1730021"/>
                  </a:lnTo>
                  <a:lnTo>
                    <a:pt x="915150" y="1733828"/>
                  </a:lnTo>
                  <a:lnTo>
                    <a:pt x="867549" y="1735112"/>
                  </a:lnTo>
                  <a:lnTo>
                    <a:pt x="819949" y="1733828"/>
                  </a:lnTo>
                  <a:lnTo>
                    <a:pt x="773020" y="1730021"/>
                  </a:lnTo>
                  <a:lnTo>
                    <a:pt x="726829" y="1723757"/>
                  </a:lnTo>
                  <a:lnTo>
                    <a:pt x="681440" y="1715102"/>
                  </a:lnTo>
                  <a:lnTo>
                    <a:pt x="636921" y="1704122"/>
                  </a:lnTo>
                  <a:lnTo>
                    <a:pt x="593337" y="1690883"/>
                  </a:lnTo>
                  <a:lnTo>
                    <a:pt x="550755" y="1675452"/>
                  </a:lnTo>
                  <a:lnTo>
                    <a:pt x="509241" y="1657894"/>
                  </a:lnTo>
                  <a:lnTo>
                    <a:pt x="468861" y="1638277"/>
                  </a:lnTo>
                  <a:lnTo>
                    <a:pt x="429681" y="1616665"/>
                  </a:lnTo>
                  <a:lnTo>
                    <a:pt x="391767" y="1593125"/>
                  </a:lnTo>
                  <a:lnTo>
                    <a:pt x="355186" y="1567724"/>
                  </a:lnTo>
                  <a:lnTo>
                    <a:pt x="320004" y="1540526"/>
                  </a:lnTo>
                  <a:lnTo>
                    <a:pt x="286286" y="1511600"/>
                  </a:lnTo>
                  <a:lnTo>
                    <a:pt x="254100" y="1481010"/>
                  </a:lnTo>
                  <a:lnTo>
                    <a:pt x="223510" y="1448823"/>
                  </a:lnTo>
                  <a:lnTo>
                    <a:pt x="194584" y="1415105"/>
                  </a:lnTo>
                  <a:lnTo>
                    <a:pt x="167387" y="1379922"/>
                  </a:lnTo>
                  <a:lnTo>
                    <a:pt x="141985" y="1343340"/>
                  </a:lnTo>
                  <a:lnTo>
                    <a:pt x="118446" y="1305426"/>
                  </a:lnTo>
                  <a:lnTo>
                    <a:pt x="96834" y="1266246"/>
                  </a:lnTo>
                  <a:lnTo>
                    <a:pt x="77216" y="1225865"/>
                  </a:lnTo>
                  <a:lnTo>
                    <a:pt x="59659" y="1184350"/>
                  </a:lnTo>
                  <a:lnTo>
                    <a:pt x="44228" y="1141768"/>
                  </a:lnTo>
                  <a:lnTo>
                    <a:pt x="30989" y="1098183"/>
                  </a:lnTo>
                  <a:lnTo>
                    <a:pt x="20009" y="1053663"/>
                  </a:lnTo>
                  <a:lnTo>
                    <a:pt x="11354" y="1008273"/>
                  </a:lnTo>
                  <a:lnTo>
                    <a:pt x="5090" y="962080"/>
                  </a:lnTo>
                  <a:lnTo>
                    <a:pt x="1283" y="915150"/>
                  </a:lnTo>
                  <a:lnTo>
                    <a:pt x="0" y="867549"/>
                  </a:lnTo>
                  <a:lnTo>
                    <a:pt x="1283" y="819949"/>
                  </a:lnTo>
                  <a:lnTo>
                    <a:pt x="5090" y="773020"/>
                  </a:lnTo>
                  <a:lnTo>
                    <a:pt x="11354" y="726829"/>
                  </a:lnTo>
                  <a:lnTo>
                    <a:pt x="20009" y="681440"/>
                  </a:lnTo>
                  <a:lnTo>
                    <a:pt x="30989" y="636921"/>
                  </a:lnTo>
                  <a:lnTo>
                    <a:pt x="44228" y="593337"/>
                  </a:lnTo>
                  <a:lnTo>
                    <a:pt x="59659" y="550755"/>
                  </a:lnTo>
                  <a:lnTo>
                    <a:pt x="77216" y="509241"/>
                  </a:lnTo>
                  <a:lnTo>
                    <a:pt x="96834" y="468861"/>
                  </a:lnTo>
                  <a:lnTo>
                    <a:pt x="118446" y="429681"/>
                  </a:lnTo>
                  <a:lnTo>
                    <a:pt x="141985" y="391767"/>
                  </a:lnTo>
                  <a:lnTo>
                    <a:pt x="167387" y="355186"/>
                  </a:lnTo>
                  <a:lnTo>
                    <a:pt x="194584" y="320004"/>
                  </a:lnTo>
                  <a:lnTo>
                    <a:pt x="223510" y="286286"/>
                  </a:lnTo>
                  <a:lnTo>
                    <a:pt x="254100" y="254100"/>
                  </a:lnTo>
                  <a:lnTo>
                    <a:pt x="286286" y="223510"/>
                  </a:lnTo>
                  <a:lnTo>
                    <a:pt x="320004" y="194584"/>
                  </a:lnTo>
                  <a:lnTo>
                    <a:pt x="355186" y="167387"/>
                  </a:lnTo>
                  <a:lnTo>
                    <a:pt x="391767" y="141985"/>
                  </a:lnTo>
                  <a:lnTo>
                    <a:pt x="429681" y="118446"/>
                  </a:lnTo>
                  <a:lnTo>
                    <a:pt x="468861" y="96834"/>
                  </a:lnTo>
                  <a:lnTo>
                    <a:pt x="509241" y="77216"/>
                  </a:lnTo>
                  <a:lnTo>
                    <a:pt x="550755" y="59659"/>
                  </a:lnTo>
                  <a:lnTo>
                    <a:pt x="593337" y="44228"/>
                  </a:lnTo>
                  <a:lnTo>
                    <a:pt x="636921" y="30989"/>
                  </a:lnTo>
                  <a:lnTo>
                    <a:pt x="681440" y="20009"/>
                  </a:lnTo>
                  <a:lnTo>
                    <a:pt x="726829" y="11354"/>
                  </a:lnTo>
                  <a:lnTo>
                    <a:pt x="773020" y="5090"/>
                  </a:lnTo>
                  <a:lnTo>
                    <a:pt x="819949" y="1283"/>
                  </a:lnTo>
                  <a:lnTo>
                    <a:pt x="867549" y="0"/>
                  </a:lnTo>
                  <a:lnTo>
                    <a:pt x="915150" y="1283"/>
                  </a:lnTo>
                  <a:lnTo>
                    <a:pt x="962080" y="5090"/>
                  </a:lnTo>
                  <a:lnTo>
                    <a:pt x="1008273" y="11354"/>
                  </a:lnTo>
                  <a:lnTo>
                    <a:pt x="1053663" y="20009"/>
                  </a:lnTo>
                  <a:lnTo>
                    <a:pt x="1098183" y="30989"/>
                  </a:lnTo>
                  <a:lnTo>
                    <a:pt x="1141768" y="44228"/>
                  </a:lnTo>
                  <a:lnTo>
                    <a:pt x="1184350" y="59659"/>
                  </a:lnTo>
                  <a:lnTo>
                    <a:pt x="1225865" y="77216"/>
                  </a:lnTo>
                  <a:lnTo>
                    <a:pt x="1266246" y="96834"/>
                  </a:lnTo>
                  <a:lnTo>
                    <a:pt x="1305426" y="118446"/>
                  </a:lnTo>
                  <a:lnTo>
                    <a:pt x="1343340" y="141985"/>
                  </a:lnTo>
                  <a:lnTo>
                    <a:pt x="1379922" y="167387"/>
                  </a:lnTo>
                  <a:lnTo>
                    <a:pt x="1415105" y="194584"/>
                  </a:lnTo>
                  <a:lnTo>
                    <a:pt x="1448823" y="223510"/>
                  </a:lnTo>
                  <a:lnTo>
                    <a:pt x="1481010" y="254100"/>
                  </a:lnTo>
                  <a:lnTo>
                    <a:pt x="1511600" y="286286"/>
                  </a:lnTo>
                  <a:lnTo>
                    <a:pt x="1540526" y="320004"/>
                  </a:lnTo>
                  <a:lnTo>
                    <a:pt x="1567724" y="355186"/>
                  </a:lnTo>
                  <a:lnTo>
                    <a:pt x="1593125" y="391767"/>
                  </a:lnTo>
                  <a:lnTo>
                    <a:pt x="1616665" y="429681"/>
                  </a:lnTo>
                  <a:lnTo>
                    <a:pt x="1638277" y="468861"/>
                  </a:lnTo>
                  <a:lnTo>
                    <a:pt x="1657894" y="509241"/>
                  </a:lnTo>
                  <a:lnTo>
                    <a:pt x="1675452" y="550755"/>
                  </a:lnTo>
                  <a:lnTo>
                    <a:pt x="1690883" y="593337"/>
                  </a:lnTo>
                  <a:lnTo>
                    <a:pt x="1704122" y="636921"/>
                  </a:lnTo>
                  <a:lnTo>
                    <a:pt x="1715102" y="681440"/>
                  </a:lnTo>
                  <a:lnTo>
                    <a:pt x="1723757" y="726829"/>
                  </a:lnTo>
                  <a:lnTo>
                    <a:pt x="1730021" y="773020"/>
                  </a:lnTo>
                  <a:lnTo>
                    <a:pt x="1733828" y="819949"/>
                  </a:lnTo>
                  <a:lnTo>
                    <a:pt x="1735112" y="867549"/>
                  </a:lnTo>
                  <a:close/>
                </a:path>
              </a:pathLst>
            </a:custGeom>
            <a:noFill/>
            <a:ln w="44025" cap="flat" cmpd="sng">
              <a:solidFill>
                <a:srgbClr val="A300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9681945" y="3869996"/>
              <a:ext cx="2216150" cy="1219200"/>
            </a:xfrm>
            <a:custGeom>
              <a:avLst/>
              <a:gdLst/>
              <a:ahLst/>
              <a:cxnLst/>
              <a:rect l="l" t="t" r="r" b="b"/>
              <a:pathLst>
                <a:path w="2216150" h="1219200" extrusionOk="0">
                  <a:moveTo>
                    <a:pt x="1117926" y="0"/>
                  </a:moveTo>
                  <a:lnTo>
                    <a:pt x="1070570" y="417"/>
                  </a:lnTo>
                  <a:lnTo>
                    <a:pt x="1023630" y="2826"/>
                  </a:lnTo>
                  <a:lnTo>
                    <a:pt x="977151" y="7189"/>
                  </a:lnTo>
                  <a:lnTo>
                    <a:pt x="931179" y="13468"/>
                  </a:lnTo>
                  <a:lnTo>
                    <a:pt x="885759" y="21627"/>
                  </a:lnTo>
                  <a:lnTo>
                    <a:pt x="840936" y="31627"/>
                  </a:lnTo>
                  <a:lnTo>
                    <a:pt x="796756" y="43431"/>
                  </a:lnTo>
                  <a:lnTo>
                    <a:pt x="753265" y="57001"/>
                  </a:lnTo>
                  <a:lnTo>
                    <a:pt x="710508" y="72301"/>
                  </a:lnTo>
                  <a:lnTo>
                    <a:pt x="668531" y="89293"/>
                  </a:lnTo>
                  <a:lnTo>
                    <a:pt x="627379" y="107940"/>
                  </a:lnTo>
                  <a:lnTo>
                    <a:pt x="587097" y="128204"/>
                  </a:lnTo>
                  <a:lnTo>
                    <a:pt x="547733" y="150047"/>
                  </a:lnTo>
                  <a:lnTo>
                    <a:pt x="509330" y="173433"/>
                  </a:lnTo>
                  <a:lnTo>
                    <a:pt x="471934" y="198323"/>
                  </a:lnTo>
                  <a:lnTo>
                    <a:pt x="435592" y="224681"/>
                  </a:lnTo>
                  <a:lnTo>
                    <a:pt x="400348" y="252469"/>
                  </a:lnTo>
                  <a:lnTo>
                    <a:pt x="366248" y="281650"/>
                  </a:lnTo>
                  <a:lnTo>
                    <a:pt x="333338" y="312185"/>
                  </a:lnTo>
                  <a:lnTo>
                    <a:pt x="301663" y="344039"/>
                  </a:lnTo>
                  <a:lnTo>
                    <a:pt x="271268" y="377173"/>
                  </a:lnTo>
                  <a:lnTo>
                    <a:pt x="242200" y="411550"/>
                  </a:lnTo>
                  <a:lnTo>
                    <a:pt x="214503" y="447133"/>
                  </a:lnTo>
                  <a:lnTo>
                    <a:pt x="188224" y="483883"/>
                  </a:lnTo>
                  <a:lnTo>
                    <a:pt x="163408" y="521765"/>
                  </a:lnTo>
                  <a:lnTo>
                    <a:pt x="140100" y="560740"/>
                  </a:lnTo>
                  <a:lnTo>
                    <a:pt x="118346" y="600770"/>
                  </a:lnTo>
                  <a:lnTo>
                    <a:pt x="98191" y="641819"/>
                  </a:lnTo>
                  <a:lnTo>
                    <a:pt x="79681" y="683850"/>
                  </a:lnTo>
                  <a:lnTo>
                    <a:pt x="62862" y="726824"/>
                  </a:lnTo>
                  <a:lnTo>
                    <a:pt x="47779" y="770704"/>
                  </a:lnTo>
                  <a:lnTo>
                    <a:pt x="34478" y="815453"/>
                  </a:lnTo>
                  <a:lnTo>
                    <a:pt x="23004" y="861034"/>
                  </a:lnTo>
                  <a:lnTo>
                    <a:pt x="13402" y="907408"/>
                  </a:lnTo>
                  <a:lnTo>
                    <a:pt x="5719" y="954539"/>
                  </a:lnTo>
                  <a:lnTo>
                    <a:pt x="0" y="1002390"/>
                  </a:lnTo>
                  <a:lnTo>
                    <a:pt x="2210803" y="1219001"/>
                  </a:lnTo>
                  <a:lnTo>
                    <a:pt x="2214480" y="1170950"/>
                  </a:lnTo>
                  <a:lnTo>
                    <a:pt x="2216091" y="1123224"/>
                  </a:lnTo>
                  <a:lnTo>
                    <a:pt x="2215673" y="1075868"/>
                  </a:lnTo>
                  <a:lnTo>
                    <a:pt x="2213264" y="1028927"/>
                  </a:lnTo>
                  <a:lnTo>
                    <a:pt x="2208901" y="982448"/>
                  </a:lnTo>
                  <a:lnTo>
                    <a:pt x="2202622" y="936474"/>
                  </a:lnTo>
                  <a:lnTo>
                    <a:pt x="2194463" y="891053"/>
                  </a:lnTo>
                  <a:lnTo>
                    <a:pt x="2184464" y="846230"/>
                  </a:lnTo>
                  <a:lnTo>
                    <a:pt x="2172660" y="802049"/>
                  </a:lnTo>
                  <a:lnTo>
                    <a:pt x="2159089" y="758558"/>
                  </a:lnTo>
                  <a:lnTo>
                    <a:pt x="2143789" y="715800"/>
                  </a:lnTo>
                  <a:lnTo>
                    <a:pt x="2126797" y="673822"/>
                  </a:lnTo>
                  <a:lnTo>
                    <a:pt x="2108150" y="632670"/>
                  </a:lnTo>
                  <a:lnTo>
                    <a:pt x="2087886" y="592388"/>
                  </a:lnTo>
                  <a:lnTo>
                    <a:pt x="2066043" y="553023"/>
                  </a:lnTo>
                  <a:lnTo>
                    <a:pt x="2042658" y="514620"/>
                  </a:lnTo>
                  <a:lnTo>
                    <a:pt x="2017767" y="477224"/>
                  </a:lnTo>
                  <a:lnTo>
                    <a:pt x="1991409" y="440881"/>
                  </a:lnTo>
                  <a:lnTo>
                    <a:pt x="1963621" y="405637"/>
                  </a:lnTo>
                  <a:lnTo>
                    <a:pt x="1934441" y="371537"/>
                  </a:lnTo>
                  <a:lnTo>
                    <a:pt x="1903905" y="338627"/>
                  </a:lnTo>
                  <a:lnTo>
                    <a:pt x="1872051" y="306951"/>
                  </a:lnTo>
                  <a:lnTo>
                    <a:pt x="1838917" y="276557"/>
                  </a:lnTo>
                  <a:lnTo>
                    <a:pt x="1804540" y="247488"/>
                  </a:lnTo>
                  <a:lnTo>
                    <a:pt x="1768957" y="219792"/>
                  </a:lnTo>
                  <a:lnTo>
                    <a:pt x="1732207" y="193512"/>
                  </a:lnTo>
                  <a:lnTo>
                    <a:pt x="1694325" y="168696"/>
                  </a:lnTo>
                  <a:lnTo>
                    <a:pt x="1655351" y="145388"/>
                  </a:lnTo>
                  <a:lnTo>
                    <a:pt x="1615320" y="123633"/>
                  </a:lnTo>
                  <a:lnTo>
                    <a:pt x="1574271" y="103479"/>
                  </a:lnTo>
                  <a:lnTo>
                    <a:pt x="1532240" y="84969"/>
                  </a:lnTo>
                  <a:lnTo>
                    <a:pt x="1489266" y="68150"/>
                  </a:lnTo>
                  <a:lnTo>
                    <a:pt x="1445386" y="53067"/>
                  </a:lnTo>
                  <a:lnTo>
                    <a:pt x="1400637" y="39766"/>
                  </a:lnTo>
                  <a:lnTo>
                    <a:pt x="1355056" y="28291"/>
                  </a:lnTo>
                  <a:lnTo>
                    <a:pt x="1308682" y="18690"/>
                  </a:lnTo>
                  <a:lnTo>
                    <a:pt x="1261551" y="11007"/>
                  </a:lnTo>
                  <a:lnTo>
                    <a:pt x="1213700" y="5287"/>
                  </a:lnTo>
                  <a:lnTo>
                    <a:pt x="1165651" y="1610"/>
                  </a:lnTo>
                  <a:lnTo>
                    <a:pt x="11179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2"/>
          <p:cNvSpPr txBox="1"/>
          <p:nvPr/>
        </p:nvSpPr>
        <p:spPr>
          <a:xfrm>
            <a:off x="12348376" y="5196606"/>
            <a:ext cx="2779944" cy="1032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spAutoFit/>
          </a:bodyPr>
          <a:lstStyle/>
          <a:p>
            <a:pPr marL="12700" marR="5080" lvl="0" indent="-12700" algn="ctr" rtl="0">
              <a:lnSpc>
                <a:spcPct val="104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Coordinadora Área de Recreación y Deportes  </a:t>
            </a:r>
            <a:r>
              <a:rPr lang="es-ES" sz="1600" b="1" i="0" u="none" strike="noStrike" cap="none" dirty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Julián Alberto Preciado Giraldo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1" name="Google Shape;191;p2"/>
          <p:cNvGrpSpPr/>
          <p:nvPr/>
        </p:nvGrpSpPr>
        <p:grpSpPr>
          <a:xfrm>
            <a:off x="12354667" y="3369691"/>
            <a:ext cx="2216150" cy="1795429"/>
            <a:chOff x="12244718" y="3979146"/>
            <a:chExt cx="2216150" cy="1795429"/>
          </a:xfrm>
        </p:grpSpPr>
        <p:sp>
          <p:nvSpPr>
            <p:cNvPr id="192" name="Google Shape;192;p2"/>
            <p:cNvSpPr/>
            <p:nvPr/>
          </p:nvSpPr>
          <p:spPr>
            <a:xfrm>
              <a:off x="12501979" y="3979146"/>
              <a:ext cx="1735455" cy="1735455"/>
            </a:xfrm>
            <a:custGeom>
              <a:avLst/>
              <a:gdLst/>
              <a:ahLst/>
              <a:cxnLst/>
              <a:rect l="l" t="t" r="r" b="b"/>
              <a:pathLst>
                <a:path w="1735455" h="1735454" extrusionOk="0">
                  <a:moveTo>
                    <a:pt x="1735112" y="867549"/>
                  </a:moveTo>
                  <a:lnTo>
                    <a:pt x="1733828" y="915150"/>
                  </a:lnTo>
                  <a:lnTo>
                    <a:pt x="1730021" y="962080"/>
                  </a:lnTo>
                  <a:lnTo>
                    <a:pt x="1723757" y="1008273"/>
                  </a:lnTo>
                  <a:lnTo>
                    <a:pt x="1715102" y="1053663"/>
                  </a:lnTo>
                  <a:lnTo>
                    <a:pt x="1704122" y="1098183"/>
                  </a:lnTo>
                  <a:lnTo>
                    <a:pt x="1690883" y="1141768"/>
                  </a:lnTo>
                  <a:lnTo>
                    <a:pt x="1675452" y="1184350"/>
                  </a:lnTo>
                  <a:lnTo>
                    <a:pt x="1657895" y="1225865"/>
                  </a:lnTo>
                  <a:lnTo>
                    <a:pt x="1638277" y="1266246"/>
                  </a:lnTo>
                  <a:lnTo>
                    <a:pt x="1616665" y="1305426"/>
                  </a:lnTo>
                  <a:lnTo>
                    <a:pt x="1593126" y="1343340"/>
                  </a:lnTo>
                  <a:lnTo>
                    <a:pt x="1567724" y="1379922"/>
                  </a:lnTo>
                  <a:lnTo>
                    <a:pt x="1540527" y="1415105"/>
                  </a:lnTo>
                  <a:lnTo>
                    <a:pt x="1511601" y="1448823"/>
                  </a:lnTo>
                  <a:lnTo>
                    <a:pt x="1481012" y="1481010"/>
                  </a:lnTo>
                  <a:lnTo>
                    <a:pt x="1448825" y="1511600"/>
                  </a:lnTo>
                  <a:lnTo>
                    <a:pt x="1415107" y="1540526"/>
                  </a:lnTo>
                  <a:lnTo>
                    <a:pt x="1379925" y="1567724"/>
                  </a:lnTo>
                  <a:lnTo>
                    <a:pt x="1343344" y="1593125"/>
                  </a:lnTo>
                  <a:lnTo>
                    <a:pt x="1305430" y="1616665"/>
                  </a:lnTo>
                  <a:lnTo>
                    <a:pt x="1266250" y="1638277"/>
                  </a:lnTo>
                  <a:lnTo>
                    <a:pt x="1225870" y="1657894"/>
                  </a:lnTo>
                  <a:lnTo>
                    <a:pt x="1184356" y="1675452"/>
                  </a:lnTo>
                  <a:lnTo>
                    <a:pt x="1141774" y="1690883"/>
                  </a:lnTo>
                  <a:lnTo>
                    <a:pt x="1098190" y="1704122"/>
                  </a:lnTo>
                  <a:lnTo>
                    <a:pt x="1053671" y="1715102"/>
                  </a:lnTo>
                  <a:lnTo>
                    <a:pt x="1008283" y="1723757"/>
                  </a:lnTo>
                  <a:lnTo>
                    <a:pt x="962091" y="1730021"/>
                  </a:lnTo>
                  <a:lnTo>
                    <a:pt x="915162" y="1733828"/>
                  </a:lnTo>
                  <a:lnTo>
                    <a:pt x="867562" y="1735112"/>
                  </a:lnTo>
                  <a:lnTo>
                    <a:pt x="819961" y="1733828"/>
                  </a:lnTo>
                  <a:lnTo>
                    <a:pt x="773031" y="1730021"/>
                  </a:lnTo>
                  <a:lnTo>
                    <a:pt x="726838" y="1723757"/>
                  </a:lnTo>
                  <a:lnTo>
                    <a:pt x="681448" y="1715102"/>
                  </a:lnTo>
                  <a:lnTo>
                    <a:pt x="636928" y="1704122"/>
                  </a:lnTo>
                  <a:lnTo>
                    <a:pt x="593344" y="1690883"/>
                  </a:lnTo>
                  <a:lnTo>
                    <a:pt x="550761" y="1675452"/>
                  </a:lnTo>
                  <a:lnTo>
                    <a:pt x="509246" y="1657894"/>
                  </a:lnTo>
                  <a:lnTo>
                    <a:pt x="468865" y="1638277"/>
                  </a:lnTo>
                  <a:lnTo>
                    <a:pt x="429685" y="1616665"/>
                  </a:lnTo>
                  <a:lnTo>
                    <a:pt x="391771" y="1593125"/>
                  </a:lnTo>
                  <a:lnTo>
                    <a:pt x="355189" y="1567724"/>
                  </a:lnTo>
                  <a:lnTo>
                    <a:pt x="320006" y="1540526"/>
                  </a:lnTo>
                  <a:lnTo>
                    <a:pt x="286288" y="1511600"/>
                  </a:lnTo>
                  <a:lnTo>
                    <a:pt x="254101" y="1481010"/>
                  </a:lnTo>
                  <a:lnTo>
                    <a:pt x="223511" y="1448823"/>
                  </a:lnTo>
                  <a:lnTo>
                    <a:pt x="194585" y="1415105"/>
                  </a:lnTo>
                  <a:lnTo>
                    <a:pt x="167388" y="1379922"/>
                  </a:lnTo>
                  <a:lnTo>
                    <a:pt x="141986" y="1343340"/>
                  </a:lnTo>
                  <a:lnTo>
                    <a:pt x="118446" y="1305426"/>
                  </a:lnTo>
                  <a:lnTo>
                    <a:pt x="96834" y="1266246"/>
                  </a:lnTo>
                  <a:lnTo>
                    <a:pt x="77217" y="1225865"/>
                  </a:lnTo>
                  <a:lnTo>
                    <a:pt x="59659" y="1184350"/>
                  </a:lnTo>
                  <a:lnTo>
                    <a:pt x="44228" y="1141768"/>
                  </a:lnTo>
                  <a:lnTo>
                    <a:pt x="30989" y="1098183"/>
                  </a:lnTo>
                  <a:lnTo>
                    <a:pt x="20009" y="1053663"/>
                  </a:lnTo>
                  <a:lnTo>
                    <a:pt x="11354" y="1008273"/>
                  </a:lnTo>
                  <a:lnTo>
                    <a:pt x="5090" y="962080"/>
                  </a:lnTo>
                  <a:lnTo>
                    <a:pt x="1283" y="915150"/>
                  </a:lnTo>
                  <a:lnTo>
                    <a:pt x="0" y="867549"/>
                  </a:lnTo>
                  <a:lnTo>
                    <a:pt x="1283" y="819949"/>
                  </a:lnTo>
                  <a:lnTo>
                    <a:pt x="5090" y="773020"/>
                  </a:lnTo>
                  <a:lnTo>
                    <a:pt x="11354" y="726829"/>
                  </a:lnTo>
                  <a:lnTo>
                    <a:pt x="20009" y="681440"/>
                  </a:lnTo>
                  <a:lnTo>
                    <a:pt x="30989" y="636921"/>
                  </a:lnTo>
                  <a:lnTo>
                    <a:pt x="44228" y="593337"/>
                  </a:lnTo>
                  <a:lnTo>
                    <a:pt x="59659" y="550755"/>
                  </a:lnTo>
                  <a:lnTo>
                    <a:pt x="77217" y="509241"/>
                  </a:lnTo>
                  <a:lnTo>
                    <a:pt x="96834" y="468861"/>
                  </a:lnTo>
                  <a:lnTo>
                    <a:pt x="118446" y="429681"/>
                  </a:lnTo>
                  <a:lnTo>
                    <a:pt x="141986" y="391767"/>
                  </a:lnTo>
                  <a:lnTo>
                    <a:pt x="167388" y="355186"/>
                  </a:lnTo>
                  <a:lnTo>
                    <a:pt x="194585" y="320004"/>
                  </a:lnTo>
                  <a:lnTo>
                    <a:pt x="223511" y="286286"/>
                  </a:lnTo>
                  <a:lnTo>
                    <a:pt x="254101" y="254100"/>
                  </a:lnTo>
                  <a:lnTo>
                    <a:pt x="286288" y="223510"/>
                  </a:lnTo>
                  <a:lnTo>
                    <a:pt x="320006" y="194584"/>
                  </a:lnTo>
                  <a:lnTo>
                    <a:pt x="355189" y="167387"/>
                  </a:lnTo>
                  <a:lnTo>
                    <a:pt x="391771" y="141985"/>
                  </a:lnTo>
                  <a:lnTo>
                    <a:pt x="429685" y="118446"/>
                  </a:lnTo>
                  <a:lnTo>
                    <a:pt x="468865" y="96834"/>
                  </a:lnTo>
                  <a:lnTo>
                    <a:pt x="509246" y="77216"/>
                  </a:lnTo>
                  <a:lnTo>
                    <a:pt x="550761" y="59659"/>
                  </a:lnTo>
                  <a:lnTo>
                    <a:pt x="593344" y="44228"/>
                  </a:lnTo>
                  <a:lnTo>
                    <a:pt x="636928" y="30989"/>
                  </a:lnTo>
                  <a:lnTo>
                    <a:pt x="681448" y="20009"/>
                  </a:lnTo>
                  <a:lnTo>
                    <a:pt x="726838" y="11354"/>
                  </a:lnTo>
                  <a:lnTo>
                    <a:pt x="773031" y="5090"/>
                  </a:lnTo>
                  <a:lnTo>
                    <a:pt x="819961" y="1283"/>
                  </a:lnTo>
                  <a:lnTo>
                    <a:pt x="867562" y="0"/>
                  </a:lnTo>
                  <a:lnTo>
                    <a:pt x="915162" y="1283"/>
                  </a:lnTo>
                  <a:lnTo>
                    <a:pt x="962091" y="5090"/>
                  </a:lnTo>
                  <a:lnTo>
                    <a:pt x="1008283" y="11354"/>
                  </a:lnTo>
                  <a:lnTo>
                    <a:pt x="1053671" y="20009"/>
                  </a:lnTo>
                  <a:lnTo>
                    <a:pt x="1098190" y="30989"/>
                  </a:lnTo>
                  <a:lnTo>
                    <a:pt x="1141774" y="44228"/>
                  </a:lnTo>
                  <a:lnTo>
                    <a:pt x="1184356" y="59659"/>
                  </a:lnTo>
                  <a:lnTo>
                    <a:pt x="1225870" y="77216"/>
                  </a:lnTo>
                  <a:lnTo>
                    <a:pt x="1266250" y="96834"/>
                  </a:lnTo>
                  <a:lnTo>
                    <a:pt x="1305430" y="118446"/>
                  </a:lnTo>
                  <a:lnTo>
                    <a:pt x="1343344" y="141985"/>
                  </a:lnTo>
                  <a:lnTo>
                    <a:pt x="1379925" y="167387"/>
                  </a:lnTo>
                  <a:lnTo>
                    <a:pt x="1415107" y="194584"/>
                  </a:lnTo>
                  <a:lnTo>
                    <a:pt x="1448825" y="223510"/>
                  </a:lnTo>
                  <a:lnTo>
                    <a:pt x="1481012" y="254100"/>
                  </a:lnTo>
                  <a:lnTo>
                    <a:pt x="1511601" y="286286"/>
                  </a:lnTo>
                  <a:lnTo>
                    <a:pt x="1540527" y="320004"/>
                  </a:lnTo>
                  <a:lnTo>
                    <a:pt x="1567724" y="355186"/>
                  </a:lnTo>
                  <a:lnTo>
                    <a:pt x="1593126" y="391767"/>
                  </a:lnTo>
                  <a:lnTo>
                    <a:pt x="1616665" y="429681"/>
                  </a:lnTo>
                  <a:lnTo>
                    <a:pt x="1638277" y="468861"/>
                  </a:lnTo>
                  <a:lnTo>
                    <a:pt x="1657895" y="509241"/>
                  </a:lnTo>
                  <a:lnTo>
                    <a:pt x="1675452" y="550755"/>
                  </a:lnTo>
                  <a:lnTo>
                    <a:pt x="1690883" y="593337"/>
                  </a:lnTo>
                  <a:lnTo>
                    <a:pt x="1704122" y="636921"/>
                  </a:lnTo>
                  <a:lnTo>
                    <a:pt x="1715102" y="681440"/>
                  </a:lnTo>
                  <a:lnTo>
                    <a:pt x="1723757" y="726829"/>
                  </a:lnTo>
                  <a:lnTo>
                    <a:pt x="1730021" y="773020"/>
                  </a:lnTo>
                  <a:lnTo>
                    <a:pt x="1733828" y="819949"/>
                  </a:lnTo>
                  <a:lnTo>
                    <a:pt x="1735112" y="867549"/>
                  </a:lnTo>
                  <a:close/>
                </a:path>
              </a:pathLst>
            </a:custGeom>
            <a:noFill/>
            <a:ln w="44025" cap="flat" cmpd="sng">
              <a:solidFill>
                <a:srgbClr val="5656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2244718" y="4039755"/>
              <a:ext cx="2216150" cy="1734820"/>
            </a:xfrm>
            <a:custGeom>
              <a:avLst/>
              <a:gdLst/>
              <a:ahLst/>
              <a:cxnLst/>
              <a:rect l="l" t="t" r="r" b="b"/>
              <a:pathLst>
                <a:path w="2216150" h="1734820" extrusionOk="0">
                  <a:moveTo>
                    <a:pt x="2216099" y="611505"/>
                  </a:moveTo>
                  <a:lnTo>
                    <a:pt x="2214486" y="563778"/>
                  </a:lnTo>
                  <a:lnTo>
                    <a:pt x="2210803" y="515734"/>
                  </a:lnTo>
                  <a:lnTo>
                    <a:pt x="1889556" y="547217"/>
                  </a:lnTo>
                  <a:lnTo>
                    <a:pt x="1880781" y="521906"/>
                  </a:lnTo>
                  <a:lnTo>
                    <a:pt x="1862874" y="478548"/>
                  </a:lnTo>
                  <a:lnTo>
                    <a:pt x="1842249" y="435800"/>
                  </a:lnTo>
                  <a:lnTo>
                    <a:pt x="1819198" y="394309"/>
                  </a:lnTo>
                  <a:lnTo>
                    <a:pt x="1794090" y="354698"/>
                  </a:lnTo>
                  <a:lnTo>
                    <a:pt x="1767014" y="316992"/>
                  </a:lnTo>
                  <a:lnTo>
                    <a:pt x="1738096" y="281241"/>
                  </a:lnTo>
                  <a:lnTo>
                    <a:pt x="1707426" y="247459"/>
                  </a:lnTo>
                  <a:lnTo>
                    <a:pt x="1675104" y="215684"/>
                  </a:lnTo>
                  <a:lnTo>
                    <a:pt x="1641246" y="185966"/>
                  </a:lnTo>
                  <a:lnTo>
                    <a:pt x="1605940" y="158305"/>
                  </a:lnTo>
                  <a:lnTo>
                    <a:pt x="1569288" y="132753"/>
                  </a:lnTo>
                  <a:lnTo>
                    <a:pt x="1531391" y="109347"/>
                  </a:lnTo>
                  <a:lnTo>
                    <a:pt x="1492364" y="88112"/>
                  </a:lnTo>
                  <a:lnTo>
                    <a:pt x="1452295" y="69075"/>
                  </a:lnTo>
                  <a:lnTo>
                    <a:pt x="1411300" y="52273"/>
                  </a:lnTo>
                  <a:lnTo>
                    <a:pt x="1369466" y="37744"/>
                  </a:lnTo>
                  <a:lnTo>
                    <a:pt x="1326908" y="25514"/>
                  </a:lnTo>
                  <a:lnTo>
                    <a:pt x="1283716" y="15621"/>
                  </a:lnTo>
                  <a:lnTo>
                    <a:pt x="1240002" y="8089"/>
                  </a:lnTo>
                  <a:lnTo>
                    <a:pt x="1195870" y="2946"/>
                  </a:lnTo>
                  <a:lnTo>
                    <a:pt x="1151407" y="241"/>
                  </a:lnTo>
                  <a:lnTo>
                    <a:pt x="1106728" y="0"/>
                  </a:lnTo>
                  <a:lnTo>
                    <a:pt x="1061935" y="2260"/>
                  </a:lnTo>
                  <a:lnTo>
                    <a:pt x="1017130" y="7035"/>
                  </a:lnTo>
                  <a:lnTo>
                    <a:pt x="972413" y="14376"/>
                  </a:lnTo>
                  <a:lnTo>
                    <a:pt x="927874" y="24307"/>
                  </a:lnTo>
                  <a:lnTo>
                    <a:pt x="883640" y="36855"/>
                  </a:lnTo>
                  <a:lnTo>
                    <a:pt x="839787" y="52070"/>
                  </a:lnTo>
                  <a:lnTo>
                    <a:pt x="796442" y="69977"/>
                  </a:lnTo>
                  <a:lnTo>
                    <a:pt x="753681" y="90601"/>
                  </a:lnTo>
                  <a:lnTo>
                    <a:pt x="712190" y="113652"/>
                  </a:lnTo>
                  <a:lnTo>
                    <a:pt x="672579" y="138760"/>
                  </a:lnTo>
                  <a:lnTo>
                    <a:pt x="634885" y="165836"/>
                  </a:lnTo>
                  <a:lnTo>
                    <a:pt x="599122" y="194754"/>
                  </a:lnTo>
                  <a:lnTo>
                    <a:pt x="565340" y="225425"/>
                  </a:lnTo>
                  <a:lnTo>
                    <a:pt x="533577" y="257746"/>
                  </a:lnTo>
                  <a:lnTo>
                    <a:pt x="503847" y="291604"/>
                  </a:lnTo>
                  <a:lnTo>
                    <a:pt x="476186" y="326923"/>
                  </a:lnTo>
                  <a:lnTo>
                    <a:pt x="450634" y="363575"/>
                  </a:lnTo>
                  <a:lnTo>
                    <a:pt x="427228" y="401459"/>
                  </a:lnTo>
                  <a:lnTo>
                    <a:pt x="405993" y="440499"/>
                  </a:lnTo>
                  <a:lnTo>
                    <a:pt x="386956" y="480568"/>
                  </a:lnTo>
                  <a:lnTo>
                    <a:pt x="370154" y="521563"/>
                  </a:lnTo>
                  <a:lnTo>
                    <a:pt x="355625" y="563397"/>
                  </a:lnTo>
                  <a:lnTo>
                    <a:pt x="343395" y="605955"/>
                  </a:lnTo>
                  <a:lnTo>
                    <a:pt x="333489" y="649147"/>
                  </a:lnTo>
                  <a:lnTo>
                    <a:pt x="325958" y="692861"/>
                  </a:lnTo>
                  <a:lnTo>
                    <a:pt x="325069" y="700506"/>
                  </a:lnTo>
                  <a:lnTo>
                    <a:pt x="0" y="732345"/>
                  </a:lnTo>
                  <a:lnTo>
                    <a:pt x="5727" y="780186"/>
                  </a:lnTo>
                  <a:lnTo>
                    <a:pt x="13411" y="827316"/>
                  </a:lnTo>
                  <a:lnTo>
                    <a:pt x="23012" y="873696"/>
                  </a:lnTo>
                  <a:lnTo>
                    <a:pt x="34480" y="919276"/>
                  </a:lnTo>
                  <a:lnTo>
                    <a:pt x="47790" y="964018"/>
                  </a:lnTo>
                  <a:lnTo>
                    <a:pt x="62865" y="1007897"/>
                  </a:lnTo>
                  <a:lnTo>
                    <a:pt x="79692" y="1050874"/>
                  </a:lnTo>
                  <a:lnTo>
                    <a:pt x="98196" y="1092898"/>
                  </a:lnTo>
                  <a:lnTo>
                    <a:pt x="118351" y="1133957"/>
                  </a:lnTo>
                  <a:lnTo>
                    <a:pt x="140106" y="1173988"/>
                  </a:lnTo>
                  <a:lnTo>
                    <a:pt x="163410" y="1212951"/>
                  </a:lnTo>
                  <a:lnTo>
                    <a:pt x="188226" y="1250835"/>
                  </a:lnTo>
                  <a:lnTo>
                    <a:pt x="214503" y="1287589"/>
                  </a:lnTo>
                  <a:lnTo>
                    <a:pt x="242201" y="1323174"/>
                  </a:lnTo>
                  <a:lnTo>
                    <a:pt x="271272" y="1357541"/>
                  </a:lnTo>
                  <a:lnTo>
                    <a:pt x="301663" y="1390675"/>
                  </a:lnTo>
                  <a:lnTo>
                    <a:pt x="333349" y="1422539"/>
                  </a:lnTo>
                  <a:lnTo>
                    <a:pt x="366255" y="1453070"/>
                  </a:lnTo>
                  <a:lnTo>
                    <a:pt x="400354" y="1482255"/>
                  </a:lnTo>
                  <a:lnTo>
                    <a:pt x="435597" y="1510042"/>
                  </a:lnTo>
                  <a:lnTo>
                    <a:pt x="471944" y="1536395"/>
                  </a:lnTo>
                  <a:lnTo>
                    <a:pt x="509333" y="1561287"/>
                  </a:lnTo>
                  <a:lnTo>
                    <a:pt x="547738" y="1584667"/>
                  </a:lnTo>
                  <a:lnTo>
                    <a:pt x="587108" y="1606511"/>
                  </a:lnTo>
                  <a:lnTo>
                    <a:pt x="627380" y="1626781"/>
                  </a:lnTo>
                  <a:lnTo>
                    <a:pt x="668540" y="1645424"/>
                  </a:lnTo>
                  <a:lnTo>
                    <a:pt x="710514" y="1662417"/>
                  </a:lnTo>
                  <a:lnTo>
                    <a:pt x="753275" y="1677720"/>
                  </a:lnTo>
                  <a:lnTo>
                    <a:pt x="796759" y="1691284"/>
                  </a:lnTo>
                  <a:lnTo>
                    <a:pt x="840943" y="1703095"/>
                  </a:lnTo>
                  <a:lnTo>
                    <a:pt x="885761" y="1713090"/>
                  </a:lnTo>
                  <a:lnTo>
                    <a:pt x="931189" y="1721243"/>
                  </a:lnTo>
                  <a:lnTo>
                    <a:pt x="977150" y="1727530"/>
                  </a:lnTo>
                  <a:lnTo>
                    <a:pt x="1023632" y="1731886"/>
                  </a:lnTo>
                  <a:lnTo>
                    <a:pt x="1070571" y="1734299"/>
                  </a:lnTo>
                  <a:lnTo>
                    <a:pt x="1117930" y="1734718"/>
                  </a:lnTo>
                  <a:lnTo>
                    <a:pt x="1165656" y="1733105"/>
                  </a:lnTo>
                  <a:lnTo>
                    <a:pt x="1213700" y="1729435"/>
                  </a:lnTo>
                  <a:lnTo>
                    <a:pt x="1261554" y="1723707"/>
                  </a:lnTo>
                  <a:lnTo>
                    <a:pt x="1308684" y="1716024"/>
                  </a:lnTo>
                  <a:lnTo>
                    <a:pt x="1355064" y="1706422"/>
                  </a:lnTo>
                  <a:lnTo>
                    <a:pt x="1400644" y="1694954"/>
                  </a:lnTo>
                  <a:lnTo>
                    <a:pt x="1445387" y="1681645"/>
                  </a:lnTo>
                  <a:lnTo>
                    <a:pt x="1489278" y="1666570"/>
                  </a:lnTo>
                  <a:lnTo>
                    <a:pt x="1532242" y="1649755"/>
                  </a:lnTo>
                  <a:lnTo>
                    <a:pt x="1574279" y="1631238"/>
                  </a:lnTo>
                  <a:lnTo>
                    <a:pt x="1615325" y="1611083"/>
                  </a:lnTo>
                  <a:lnTo>
                    <a:pt x="1655356" y="1589328"/>
                  </a:lnTo>
                  <a:lnTo>
                    <a:pt x="1694332" y="1566024"/>
                  </a:lnTo>
                  <a:lnTo>
                    <a:pt x="1732216" y="1541208"/>
                  </a:lnTo>
                  <a:lnTo>
                    <a:pt x="1768957" y="1514932"/>
                  </a:lnTo>
                  <a:lnTo>
                    <a:pt x="1804543" y="1487233"/>
                  </a:lnTo>
                  <a:lnTo>
                    <a:pt x="1838921" y="1458163"/>
                  </a:lnTo>
                  <a:lnTo>
                    <a:pt x="1872056" y="1427772"/>
                  </a:lnTo>
                  <a:lnTo>
                    <a:pt x="1903907" y="1396098"/>
                  </a:lnTo>
                  <a:lnTo>
                    <a:pt x="1934451" y="1363179"/>
                  </a:lnTo>
                  <a:lnTo>
                    <a:pt x="1963623" y="1329080"/>
                  </a:lnTo>
                  <a:lnTo>
                    <a:pt x="1991410" y="1293837"/>
                  </a:lnTo>
                  <a:lnTo>
                    <a:pt x="2017776" y="1257503"/>
                  </a:lnTo>
                  <a:lnTo>
                    <a:pt x="2042668" y="1220101"/>
                  </a:lnTo>
                  <a:lnTo>
                    <a:pt x="2066048" y="1181696"/>
                  </a:lnTo>
                  <a:lnTo>
                    <a:pt x="2087892" y="1142339"/>
                  </a:lnTo>
                  <a:lnTo>
                    <a:pt x="2108162" y="1102055"/>
                  </a:lnTo>
                  <a:lnTo>
                    <a:pt x="2126805" y="1060907"/>
                  </a:lnTo>
                  <a:lnTo>
                    <a:pt x="2143798" y="1018933"/>
                  </a:lnTo>
                  <a:lnTo>
                    <a:pt x="2159089" y="976172"/>
                  </a:lnTo>
                  <a:lnTo>
                    <a:pt x="2172665" y="932675"/>
                  </a:lnTo>
                  <a:lnTo>
                    <a:pt x="2184463" y="888504"/>
                  </a:lnTo>
                  <a:lnTo>
                    <a:pt x="2194471" y="843673"/>
                  </a:lnTo>
                  <a:lnTo>
                    <a:pt x="2202624" y="798258"/>
                  </a:lnTo>
                  <a:lnTo>
                    <a:pt x="2208911" y="752284"/>
                  </a:lnTo>
                  <a:lnTo>
                    <a:pt x="2213267" y="705802"/>
                  </a:lnTo>
                  <a:lnTo>
                    <a:pt x="2215680" y="658863"/>
                  </a:lnTo>
                  <a:lnTo>
                    <a:pt x="2216099" y="6115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562599" y="4039552"/>
              <a:ext cx="1615440" cy="1615440"/>
            </a:xfrm>
            <a:custGeom>
              <a:avLst/>
              <a:gdLst/>
              <a:ahLst/>
              <a:cxnLst/>
              <a:rect l="l" t="t" r="r" b="b"/>
              <a:pathLst>
                <a:path w="1615440" h="1615439" extrusionOk="0">
                  <a:moveTo>
                    <a:pt x="1614970" y="789063"/>
                  </a:moveTo>
                  <a:lnTo>
                    <a:pt x="1612722" y="744270"/>
                  </a:lnTo>
                  <a:lnTo>
                    <a:pt x="1607934" y="699452"/>
                  </a:lnTo>
                  <a:lnTo>
                    <a:pt x="1600593" y="654735"/>
                  </a:lnTo>
                  <a:lnTo>
                    <a:pt x="1590662" y="610196"/>
                  </a:lnTo>
                  <a:lnTo>
                    <a:pt x="1578114" y="565962"/>
                  </a:lnTo>
                  <a:lnTo>
                    <a:pt x="1562900" y="522109"/>
                  </a:lnTo>
                  <a:lnTo>
                    <a:pt x="1544993" y="478764"/>
                  </a:lnTo>
                  <a:lnTo>
                    <a:pt x="1524381" y="436016"/>
                  </a:lnTo>
                  <a:lnTo>
                    <a:pt x="1511769" y="413473"/>
                  </a:lnTo>
                  <a:lnTo>
                    <a:pt x="1499171" y="390931"/>
                  </a:lnTo>
                  <a:lnTo>
                    <a:pt x="1471536" y="348068"/>
                  </a:lnTo>
                  <a:lnTo>
                    <a:pt x="1441615" y="307492"/>
                  </a:lnTo>
                  <a:lnTo>
                    <a:pt x="1409522" y="269227"/>
                  </a:lnTo>
                  <a:lnTo>
                    <a:pt x="1375397" y="233324"/>
                  </a:lnTo>
                  <a:lnTo>
                    <a:pt x="1339380" y="199809"/>
                  </a:lnTo>
                  <a:lnTo>
                    <a:pt x="1301584" y="168744"/>
                  </a:lnTo>
                  <a:lnTo>
                    <a:pt x="1262164" y="140157"/>
                  </a:lnTo>
                  <a:lnTo>
                    <a:pt x="1221232" y="114096"/>
                  </a:lnTo>
                  <a:lnTo>
                    <a:pt x="1178928" y="90601"/>
                  </a:lnTo>
                  <a:lnTo>
                    <a:pt x="1135367" y="69684"/>
                  </a:lnTo>
                  <a:lnTo>
                    <a:pt x="1090701" y="51447"/>
                  </a:lnTo>
                  <a:lnTo>
                    <a:pt x="1045083" y="35915"/>
                  </a:lnTo>
                  <a:lnTo>
                    <a:pt x="998601" y="23101"/>
                  </a:lnTo>
                  <a:lnTo>
                    <a:pt x="951407" y="13068"/>
                  </a:lnTo>
                  <a:lnTo>
                    <a:pt x="903630" y="5842"/>
                  </a:lnTo>
                  <a:lnTo>
                    <a:pt x="864971" y="2349"/>
                  </a:lnTo>
                  <a:lnTo>
                    <a:pt x="855395" y="1473"/>
                  </a:lnTo>
                  <a:lnTo>
                    <a:pt x="806856" y="0"/>
                  </a:lnTo>
                  <a:lnTo>
                    <a:pt x="759802" y="1384"/>
                  </a:lnTo>
                  <a:lnTo>
                    <a:pt x="712736" y="5524"/>
                  </a:lnTo>
                  <a:lnTo>
                    <a:pt x="665734" y="12496"/>
                  </a:lnTo>
                  <a:lnTo>
                    <a:pt x="618921" y="22301"/>
                  </a:lnTo>
                  <a:lnTo>
                    <a:pt x="572389" y="35001"/>
                  </a:lnTo>
                  <a:lnTo>
                    <a:pt x="526288" y="50622"/>
                  </a:lnTo>
                  <a:lnTo>
                    <a:pt x="480707" y="69215"/>
                  </a:lnTo>
                  <a:lnTo>
                    <a:pt x="435800" y="90792"/>
                  </a:lnTo>
                  <a:lnTo>
                    <a:pt x="394309" y="113855"/>
                  </a:lnTo>
                  <a:lnTo>
                    <a:pt x="354685" y="138963"/>
                  </a:lnTo>
                  <a:lnTo>
                    <a:pt x="316992" y="166039"/>
                  </a:lnTo>
                  <a:lnTo>
                    <a:pt x="281241" y="194957"/>
                  </a:lnTo>
                  <a:lnTo>
                    <a:pt x="247459" y="225628"/>
                  </a:lnTo>
                  <a:lnTo>
                    <a:pt x="215684" y="257949"/>
                  </a:lnTo>
                  <a:lnTo>
                    <a:pt x="185953" y="291820"/>
                  </a:lnTo>
                  <a:lnTo>
                    <a:pt x="158305" y="327126"/>
                  </a:lnTo>
                  <a:lnTo>
                    <a:pt x="132753" y="363778"/>
                  </a:lnTo>
                  <a:lnTo>
                    <a:pt x="109347" y="401675"/>
                  </a:lnTo>
                  <a:lnTo>
                    <a:pt x="88112" y="440702"/>
                  </a:lnTo>
                  <a:lnTo>
                    <a:pt x="69075" y="480771"/>
                  </a:lnTo>
                  <a:lnTo>
                    <a:pt x="52273" y="521766"/>
                  </a:lnTo>
                  <a:lnTo>
                    <a:pt x="37744" y="563600"/>
                  </a:lnTo>
                  <a:lnTo>
                    <a:pt x="25514" y="606158"/>
                  </a:lnTo>
                  <a:lnTo>
                    <a:pt x="15608" y="649351"/>
                  </a:lnTo>
                  <a:lnTo>
                    <a:pt x="8077" y="693064"/>
                  </a:lnTo>
                  <a:lnTo>
                    <a:pt x="2946" y="737196"/>
                  </a:lnTo>
                  <a:lnTo>
                    <a:pt x="241" y="781659"/>
                  </a:lnTo>
                  <a:lnTo>
                    <a:pt x="0" y="826338"/>
                  </a:lnTo>
                  <a:lnTo>
                    <a:pt x="2247" y="871131"/>
                  </a:lnTo>
                  <a:lnTo>
                    <a:pt x="7035" y="915936"/>
                  </a:lnTo>
                  <a:lnTo>
                    <a:pt x="14376" y="960653"/>
                  </a:lnTo>
                  <a:lnTo>
                    <a:pt x="24307" y="1005192"/>
                  </a:lnTo>
                  <a:lnTo>
                    <a:pt x="36855" y="1049426"/>
                  </a:lnTo>
                  <a:lnTo>
                    <a:pt x="52070" y="1093279"/>
                  </a:lnTo>
                  <a:lnTo>
                    <a:pt x="69977" y="1136624"/>
                  </a:lnTo>
                  <a:lnTo>
                    <a:pt x="90601" y="1179385"/>
                  </a:lnTo>
                  <a:lnTo>
                    <a:pt x="113652" y="1220876"/>
                  </a:lnTo>
                  <a:lnTo>
                    <a:pt x="138760" y="1260487"/>
                  </a:lnTo>
                  <a:lnTo>
                    <a:pt x="165836" y="1298181"/>
                  </a:lnTo>
                  <a:lnTo>
                    <a:pt x="194754" y="1333944"/>
                  </a:lnTo>
                  <a:lnTo>
                    <a:pt x="225425" y="1367726"/>
                  </a:lnTo>
                  <a:lnTo>
                    <a:pt x="257746" y="1399489"/>
                  </a:lnTo>
                  <a:lnTo>
                    <a:pt x="291604" y="1429219"/>
                  </a:lnTo>
                  <a:lnTo>
                    <a:pt x="326910" y="1456880"/>
                  </a:lnTo>
                  <a:lnTo>
                    <a:pt x="363562" y="1482420"/>
                  </a:lnTo>
                  <a:lnTo>
                    <a:pt x="401459" y="1505839"/>
                  </a:lnTo>
                  <a:lnTo>
                    <a:pt x="440486" y="1527073"/>
                  </a:lnTo>
                  <a:lnTo>
                    <a:pt x="480555" y="1546110"/>
                  </a:lnTo>
                  <a:lnTo>
                    <a:pt x="521550" y="1562912"/>
                  </a:lnTo>
                  <a:lnTo>
                    <a:pt x="563384" y="1577441"/>
                  </a:lnTo>
                  <a:lnTo>
                    <a:pt x="605942" y="1589671"/>
                  </a:lnTo>
                  <a:lnTo>
                    <a:pt x="649135" y="1599565"/>
                  </a:lnTo>
                  <a:lnTo>
                    <a:pt x="692848" y="1607108"/>
                  </a:lnTo>
                  <a:lnTo>
                    <a:pt x="736981" y="1612239"/>
                  </a:lnTo>
                  <a:lnTo>
                    <a:pt x="781443" y="1614944"/>
                  </a:lnTo>
                  <a:lnTo>
                    <a:pt x="826122" y="1615186"/>
                  </a:lnTo>
                  <a:lnTo>
                    <a:pt x="870915" y="1612938"/>
                  </a:lnTo>
                  <a:lnTo>
                    <a:pt x="915720" y="1608150"/>
                  </a:lnTo>
                  <a:lnTo>
                    <a:pt x="960450" y="1600809"/>
                  </a:lnTo>
                  <a:lnTo>
                    <a:pt x="1004976" y="1590878"/>
                  </a:lnTo>
                  <a:lnTo>
                    <a:pt x="1049223" y="1578330"/>
                  </a:lnTo>
                  <a:lnTo>
                    <a:pt x="1093063" y="1563116"/>
                  </a:lnTo>
                  <a:lnTo>
                    <a:pt x="1136421" y="1545209"/>
                  </a:lnTo>
                  <a:lnTo>
                    <a:pt x="1179182" y="1524596"/>
                  </a:lnTo>
                  <a:lnTo>
                    <a:pt x="1220673" y="1501533"/>
                  </a:lnTo>
                  <a:lnTo>
                    <a:pt x="1260284" y="1476425"/>
                  </a:lnTo>
                  <a:lnTo>
                    <a:pt x="1297978" y="1449349"/>
                  </a:lnTo>
                  <a:lnTo>
                    <a:pt x="1333728" y="1420431"/>
                  </a:lnTo>
                  <a:lnTo>
                    <a:pt x="1367510" y="1389761"/>
                  </a:lnTo>
                  <a:lnTo>
                    <a:pt x="1399286" y="1357439"/>
                  </a:lnTo>
                  <a:lnTo>
                    <a:pt x="1429016" y="1323581"/>
                  </a:lnTo>
                  <a:lnTo>
                    <a:pt x="1456664" y="1288262"/>
                  </a:lnTo>
                  <a:lnTo>
                    <a:pt x="1482217" y="1251610"/>
                  </a:lnTo>
                  <a:lnTo>
                    <a:pt x="1505623" y="1213726"/>
                  </a:lnTo>
                  <a:lnTo>
                    <a:pt x="1526857" y="1174699"/>
                  </a:lnTo>
                  <a:lnTo>
                    <a:pt x="1545894" y="1134630"/>
                  </a:lnTo>
                  <a:lnTo>
                    <a:pt x="1562696" y="1093622"/>
                  </a:lnTo>
                  <a:lnTo>
                    <a:pt x="1577225" y="1051801"/>
                  </a:lnTo>
                  <a:lnTo>
                    <a:pt x="1589455" y="1009230"/>
                  </a:lnTo>
                  <a:lnTo>
                    <a:pt x="1599361" y="966050"/>
                  </a:lnTo>
                  <a:lnTo>
                    <a:pt x="1606892" y="922337"/>
                  </a:lnTo>
                  <a:lnTo>
                    <a:pt x="1612023" y="878192"/>
                  </a:lnTo>
                  <a:lnTo>
                    <a:pt x="1614728" y="833729"/>
                  </a:lnTo>
                  <a:lnTo>
                    <a:pt x="1614970" y="7890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2"/>
          <p:cNvSpPr txBox="1"/>
          <p:nvPr/>
        </p:nvSpPr>
        <p:spPr>
          <a:xfrm>
            <a:off x="4378030" y="5165120"/>
            <a:ext cx="2562773" cy="101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Coordinadora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Área de Desarrollo </a:t>
            </a:r>
            <a:r>
              <a:rPr lang="es-ES" sz="1600" b="0" i="0" u="none" strike="noStrike" cap="none" dirty="0" smtClean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Humano y Permanencia</a:t>
            </a:r>
            <a:endParaRPr sz="14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1" i="0" u="none" strike="noStrike" cap="none" dirty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Elsa Edilma Páez</a:t>
            </a:r>
            <a:endParaRPr sz="1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6" name="Google Shape;196;p2"/>
          <p:cNvGrpSpPr/>
          <p:nvPr/>
        </p:nvGrpSpPr>
        <p:grpSpPr>
          <a:xfrm>
            <a:off x="4826399" y="3228609"/>
            <a:ext cx="1946279" cy="1876537"/>
            <a:chOff x="4716450" y="3838064"/>
            <a:chExt cx="1946279" cy="1876537"/>
          </a:xfrm>
        </p:grpSpPr>
        <p:sp>
          <p:nvSpPr>
            <p:cNvPr id="197" name="Google Shape;197;p2"/>
            <p:cNvSpPr/>
            <p:nvPr/>
          </p:nvSpPr>
          <p:spPr>
            <a:xfrm>
              <a:off x="4716450" y="3979146"/>
              <a:ext cx="1735455" cy="1735455"/>
            </a:xfrm>
            <a:custGeom>
              <a:avLst/>
              <a:gdLst/>
              <a:ahLst/>
              <a:cxnLst/>
              <a:rect l="l" t="t" r="r" b="b"/>
              <a:pathLst>
                <a:path w="1735454" h="1735454" extrusionOk="0">
                  <a:moveTo>
                    <a:pt x="1735112" y="867549"/>
                  </a:moveTo>
                  <a:lnTo>
                    <a:pt x="1733828" y="915150"/>
                  </a:lnTo>
                  <a:lnTo>
                    <a:pt x="1730021" y="962080"/>
                  </a:lnTo>
                  <a:lnTo>
                    <a:pt x="1723757" y="1008273"/>
                  </a:lnTo>
                  <a:lnTo>
                    <a:pt x="1715102" y="1053663"/>
                  </a:lnTo>
                  <a:lnTo>
                    <a:pt x="1704122" y="1098183"/>
                  </a:lnTo>
                  <a:lnTo>
                    <a:pt x="1690883" y="1141768"/>
                  </a:lnTo>
                  <a:lnTo>
                    <a:pt x="1675452" y="1184350"/>
                  </a:lnTo>
                  <a:lnTo>
                    <a:pt x="1657894" y="1225865"/>
                  </a:lnTo>
                  <a:lnTo>
                    <a:pt x="1638277" y="1266246"/>
                  </a:lnTo>
                  <a:lnTo>
                    <a:pt x="1616665" y="1305426"/>
                  </a:lnTo>
                  <a:lnTo>
                    <a:pt x="1593125" y="1343340"/>
                  </a:lnTo>
                  <a:lnTo>
                    <a:pt x="1567724" y="1379922"/>
                  </a:lnTo>
                  <a:lnTo>
                    <a:pt x="1540526" y="1415105"/>
                  </a:lnTo>
                  <a:lnTo>
                    <a:pt x="1511600" y="1448823"/>
                  </a:lnTo>
                  <a:lnTo>
                    <a:pt x="1481010" y="1481010"/>
                  </a:lnTo>
                  <a:lnTo>
                    <a:pt x="1448823" y="1511600"/>
                  </a:lnTo>
                  <a:lnTo>
                    <a:pt x="1415105" y="1540526"/>
                  </a:lnTo>
                  <a:lnTo>
                    <a:pt x="1379922" y="1567724"/>
                  </a:lnTo>
                  <a:lnTo>
                    <a:pt x="1343340" y="1593125"/>
                  </a:lnTo>
                  <a:lnTo>
                    <a:pt x="1305426" y="1616665"/>
                  </a:lnTo>
                  <a:lnTo>
                    <a:pt x="1266246" y="1638277"/>
                  </a:lnTo>
                  <a:lnTo>
                    <a:pt x="1225865" y="1657894"/>
                  </a:lnTo>
                  <a:lnTo>
                    <a:pt x="1184350" y="1675452"/>
                  </a:lnTo>
                  <a:lnTo>
                    <a:pt x="1141768" y="1690883"/>
                  </a:lnTo>
                  <a:lnTo>
                    <a:pt x="1098183" y="1704122"/>
                  </a:lnTo>
                  <a:lnTo>
                    <a:pt x="1053663" y="1715102"/>
                  </a:lnTo>
                  <a:lnTo>
                    <a:pt x="1008273" y="1723757"/>
                  </a:lnTo>
                  <a:lnTo>
                    <a:pt x="962080" y="1730021"/>
                  </a:lnTo>
                  <a:lnTo>
                    <a:pt x="915150" y="1733828"/>
                  </a:lnTo>
                  <a:lnTo>
                    <a:pt x="867549" y="1735112"/>
                  </a:lnTo>
                  <a:lnTo>
                    <a:pt x="819949" y="1733828"/>
                  </a:lnTo>
                  <a:lnTo>
                    <a:pt x="773020" y="1730021"/>
                  </a:lnTo>
                  <a:lnTo>
                    <a:pt x="726829" y="1723757"/>
                  </a:lnTo>
                  <a:lnTo>
                    <a:pt x="681440" y="1715102"/>
                  </a:lnTo>
                  <a:lnTo>
                    <a:pt x="636921" y="1704122"/>
                  </a:lnTo>
                  <a:lnTo>
                    <a:pt x="593337" y="1690883"/>
                  </a:lnTo>
                  <a:lnTo>
                    <a:pt x="550755" y="1675452"/>
                  </a:lnTo>
                  <a:lnTo>
                    <a:pt x="509241" y="1657894"/>
                  </a:lnTo>
                  <a:lnTo>
                    <a:pt x="468861" y="1638277"/>
                  </a:lnTo>
                  <a:lnTo>
                    <a:pt x="429681" y="1616665"/>
                  </a:lnTo>
                  <a:lnTo>
                    <a:pt x="391767" y="1593125"/>
                  </a:lnTo>
                  <a:lnTo>
                    <a:pt x="355186" y="1567724"/>
                  </a:lnTo>
                  <a:lnTo>
                    <a:pt x="320004" y="1540526"/>
                  </a:lnTo>
                  <a:lnTo>
                    <a:pt x="286286" y="1511600"/>
                  </a:lnTo>
                  <a:lnTo>
                    <a:pt x="254100" y="1481010"/>
                  </a:lnTo>
                  <a:lnTo>
                    <a:pt x="223510" y="1448823"/>
                  </a:lnTo>
                  <a:lnTo>
                    <a:pt x="194584" y="1415105"/>
                  </a:lnTo>
                  <a:lnTo>
                    <a:pt x="167387" y="1379922"/>
                  </a:lnTo>
                  <a:lnTo>
                    <a:pt x="141985" y="1343340"/>
                  </a:lnTo>
                  <a:lnTo>
                    <a:pt x="118446" y="1305426"/>
                  </a:lnTo>
                  <a:lnTo>
                    <a:pt x="96834" y="1266246"/>
                  </a:lnTo>
                  <a:lnTo>
                    <a:pt x="77216" y="1225865"/>
                  </a:lnTo>
                  <a:lnTo>
                    <a:pt x="59659" y="1184350"/>
                  </a:lnTo>
                  <a:lnTo>
                    <a:pt x="44228" y="1141768"/>
                  </a:lnTo>
                  <a:lnTo>
                    <a:pt x="30989" y="1098183"/>
                  </a:lnTo>
                  <a:lnTo>
                    <a:pt x="20009" y="1053663"/>
                  </a:lnTo>
                  <a:lnTo>
                    <a:pt x="11354" y="1008273"/>
                  </a:lnTo>
                  <a:lnTo>
                    <a:pt x="5090" y="962080"/>
                  </a:lnTo>
                  <a:lnTo>
                    <a:pt x="1283" y="915150"/>
                  </a:lnTo>
                  <a:lnTo>
                    <a:pt x="0" y="867549"/>
                  </a:lnTo>
                  <a:lnTo>
                    <a:pt x="1283" y="819949"/>
                  </a:lnTo>
                  <a:lnTo>
                    <a:pt x="5090" y="773020"/>
                  </a:lnTo>
                  <a:lnTo>
                    <a:pt x="11354" y="726829"/>
                  </a:lnTo>
                  <a:lnTo>
                    <a:pt x="20009" y="681440"/>
                  </a:lnTo>
                  <a:lnTo>
                    <a:pt x="30989" y="636921"/>
                  </a:lnTo>
                  <a:lnTo>
                    <a:pt x="44228" y="593337"/>
                  </a:lnTo>
                  <a:lnTo>
                    <a:pt x="59659" y="550755"/>
                  </a:lnTo>
                  <a:lnTo>
                    <a:pt x="77216" y="509241"/>
                  </a:lnTo>
                  <a:lnTo>
                    <a:pt x="96834" y="468861"/>
                  </a:lnTo>
                  <a:lnTo>
                    <a:pt x="118446" y="429681"/>
                  </a:lnTo>
                  <a:lnTo>
                    <a:pt x="141985" y="391767"/>
                  </a:lnTo>
                  <a:lnTo>
                    <a:pt x="167387" y="355186"/>
                  </a:lnTo>
                  <a:lnTo>
                    <a:pt x="194584" y="320004"/>
                  </a:lnTo>
                  <a:lnTo>
                    <a:pt x="223510" y="286286"/>
                  </a:lnTo>
                  <a:lnTo>
                    <a:pt x="254100" y="254100"/>
                  </a:lnTo>
                  <a:lnTo>
                    <a:pt x="286286" y="223510"/>
                  </a:lnTo>
                  <a:lnTo>
                    <a:pt x="320004" y="194584"/>
                  </a:lnTo>
                  <a:lnTo>
                    <a:pt x="355186" y="167387"/>
                  </a:lnTo>
                  <a:lnTo>
                    <a:pt x="391767" y="141985"/>
                  </a:lnTo>
                  <a:lnTo>
                    <a:pt x="429681" y="118446"/>
                  </a:lnTo>
                  <a:lnTo>
                    <a:pt x="468861" y="96834"/>
                  </a:lnTo>
                  <a:lnTo>
                    <a:pt x="509241" y="77216"/>
                  </a:lnTo>
                  <a:lnTo>
                    <a:pt x="550755" y="59659"/>
                  </a:lnTo>
                  <a:lnTo>
                    <a:pt x="593337" y="44228"/>
                  </a:lnTo>
                  <a:lnTo>
                    <a:pt x="636921" y="30989"/>
                  </a:lnTo>
                  <a:lnTo>
                    <a:pt x="681440" y="20009"/>
                  </a:lnTo>
                  <a:lnTo>
                    <a:pt x="726829" y="11354"/>
                  </a:lnTo>
                  <a:lnTo>
                    <a:pt x="773020" y="5090"/>
                  </a:lnTo>
                  <a:lnTo>
                    <a:pt x="819949" y="1283"/>
                  </a:lnTo>
                  <a:lnTo>
                    <a:pt x="867549" y="0"/>
                  </a:lnTo>
                  <a:lnTo>
                    <a:pt x="915150" y="1283"/>
                  </a:lnTo>
                  <a:lnTo>
                    <a:pt x="962080" y="5090"/>
                  </a:lnTo>
                  <a:lnTo>
                    <a:pt x="1008273" y="11354"/>
                  </a:lnTo>
                  <a:lnTo>
                    <a:pt x="1053663" y="20009"/>
                  </a:lnTo>
                  <a:lnTo>
                    <a:pt x="1098183" y="30989"/>
                  </a:lnTo>
                  <a:lnTo>
                    <a:pt x="1141768" y="44228"/>
                  </a:lnTo>
                  <a:lnTo>
                    <a:pt x="1184350" y="59659"/>
                  </a:lnTo>
                  <a:lnTo>
                    <a:pt x="1225865" y="77216"/>
                  </a:lnTo>
                  <a:lnTo>
                    <a:pt x="1266246" y="96834"/>
                  </a:lnTo>
                  <a:lnTo>
                    <a:pt x="1305426" y="118446"/>
                  </a:lnTo>
                  <a:lnTo>
                    <a:pt x="1343340" y="141985"/>
                  </a:lnTo>
                  <a:lnTo>
                    <a:pt x="1379922" y="167387"/>
                  </a:lnTo>
                  <a:lnTo>
                    <a:pt x="1415105" y="194584"/>
                  </a:lnTo>
                  <a:lnTo>
                    <a:pt x="1448823" y="223510"/>
                  </a:lnTo>
                  <a:lnTo>
                    <a:pt x="1481010" y="254100"/>
                  </a:lnTo>
                  <a:lnTo>
                    <a:pt x="1511600" y="286286"/>
                  </a:lnTo>
                  <a:lnTo>
                    <a:pt x="1540526" y="320004"/>
                  </a:lnTo>
                  <a:lnTo>
                    <a:pt x="1567724" y="355186"/>
                  </a:lnTo>
                  <a:lnTo>
                    <a:pt x="1593125" y="391767"/>
                  </a:lnTo>
                  <a:lnTo>
                    <a:pt x="1616665" y="429681"/>
                  </a:lnTo>
                  <a:lnTo>
                    <a:pt x="1638277" y="468861"/>
                  </a:lnTo>
                  <a:lnTo>
                    <a:pt x="1657894" y="509241"/>
                  </a:lnTo>
                  <a:lnTo>
                    <a:pt x="1675452" y="550755"/>
                  </a:lnTo>
                  <a:lnTo>
                    <a:pt x="1690883" y="593337"/>
                  </a:lnTo>
                  <a:lnTo>
                    <a:pt x="1704122" y="636921"/>
                  </a:lnTo>
                  <a:lnTo>
                    <a:pt x="1715102" y="681440"/>
                  </a:lnTo>
                  <a:lnTo>
                    <a:pt x="1723757" y="726829"/>
                  </a:lnTo>
                  <a:lnTo>
                    <a:pt x="1730021" y="773020"/>
                  </a:lnTo>
                  <a:lnTo>
                    <a:pt x="1733828" y="819949"/>
                  </a:lnTo>
                  <a:lnTo>
                    <a:pt x="1735112" y="867549"/>
                  </a:lnTo>
                  <a:close/>
                </a:path>
              </a:pathLst>
            </a:custGeom>
            <a:noFill/>
            <a:ln w="44025" cap="flat" cmpd="sng">
              <a:solidFill>
                <a:srgbClr val="A300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4716454" y="3838064"/>
              <a:ext cx="1946275" cy="1842770"/>
            </a:xfrm>
            <a:custGeom>
              <a:avLst/>
              <a:gdLst/>
              <a:ahLst/>
              <a:cxnLst/>
              <a:rect l="l" t="t" r="r" b="b"/>
              <a:pathLst>
                <a:path w="1946275" h="1842770" extrusionOk="0">
                  <a:moveTo>
                    <a:pt x="852013" y="0"/>
                  </a:moveTo>
                  <a:lnTo>
                    <a:pt x="807119" y="249"/>
                  </a:lnTo>
                  <a:lnTo>
                    <a:pt x="762285" y="2301"/>
                  </a:lnTo>
                  <a:lnTo>
                    <a:pt x="717570" y="6151"/>
                  </a:lnTo>
                  <a:lnTo>
                    <a:pt x="673032" y="11796"/>
                  </a:lnTo>
                  <a:lnTo>
                    <a:pt x="628730" y="19232"/>
                  </a:lnTo>
                  <a:lnTo>
                    <a:pt x="584723" y="28454"/>
                  </a:lnTo>
                  <a:lnTo>
                    <a:pt x="541069" y="39459"/>
                  </a:lnTo>
                  <a:lnTo>
                    <a:pt x="497828" y="52243"/>
                  </a:lnTo>
                  <a:lnTo>
                    <a:pt x="455059" y="66803"/>
                  </a:lnTo>
                  <a:lnTo>
                    <a:pt x="412820" y="83133"/>
                  </a:lnTo>
                  <a:lnTo>
                    <a:pt x="371170" y="101231"/>
                  </a:lnTo>
                  <a:lnTo>
                    <a:pt x="330167" y="121093"/>
                  </a:lnTo>
                  <a:lnTo>
                    <a:pt x="289871" y="142714"/>
                  </a:lnTo>
                  <a:lnTo>
                    <a:pt x="250341" y="166090"/>
                  </a:lnTo>
                  <a:lnTo>
                    <a:pt x="211635" y="191219"/>
                  </a:lnTo>
                  <a:lnTo>
                    <a:pt x="173812" y="218096"/>
                  </a:lnTo>
                  <a:lnTo>
                    <a:pt x="136930" y="246717"/>
                  </a:lnTo>
                  <a:lnTo>
                    <a:pt x="101050" y="277078"/>
                  </a:lnTo>
                  <a:lnTo>
                    <a:pt x="66228" y="309175"/>
                  </a:lnTo>
                  <a:lnTo>
                    <a:pt x="32525" y="343005"/>
                  </a:lnTo>
                  <a:lnTo>
                    <a:pt x="0" y="378564"/>
                  </a:lnTo>
                  <a:lnTo>
                    <a:pt x="1670659" y="1842620"/>
                  </a:lnTo>
                  <a:lnTo>
                    <a:pt x="1701641" y="1805709"/>
                  </a:lnTo>
                  <a:lnTo>
                    <a:pt x="1730754" y="1767857"/>
                  </a:lnTo>
                  <a:lnTo>
                    <a:pt x="1758003" y="1729125"/>
                  </a:lnTo>
                  <a:lnTo>
                    <a:pt x="1783392" y="1689570"/>
                  </a:lnTo>
                  <a:lnTo>
                    <a:pt x="1806924" y="1649251"/>
                  </a:lnTo>
                  <a:lnTo>
                    <a:pt x="1828604" y="1608228"/>
                  </a:lnTo>
                  <a:lnTo>
                    <a:pt x="1848435" y="1566558"/>
                  </a:lnTo>
                  <a:lnTo>
                    <a:pt x="1866421" y="1524301"/>
                  </a:lnTo>
                  <a:lnTo>
                    <a:pt x="1882566" y="1481516"/>
                  </a:lnTo>
                  <a:lnTo>
                    <a:pt x="1896874" y="1438262"/>
                  </a:lnTo>
                  <a:lnTo>
                    <a:pt x="1909349" y="1394596"/>
                  </a:lnTo>
                  <a:lnTo>
                    <a:pt x="1919994" y="1350579"/>
                  </a:lnTo>
                  <a:lnTo>
                    <a:pt x="1928814" y="1306268"/>
                  </a:lnTo>
                  <a:lnTo>
                    <a:pt x="1935813" y="1261724"/>
                  </a:lnTo>
                  <a:lnTo>
                    <a:pt x="1940993" y="1217003"/>
                  </a:lnTo>
                  <a:lnTo>
                    <a:pt x="1944360" y="1172166"/>
                  </a:lnTo>
                  <a:lnTo>
                    <a:pt x="1945917" y="1127271"/>
                  </a:lnTo>
                  <a:lnTo>
                    <a:pt x="1945667" y="1082377"/>
                  </a:lnTo>
                  <a:lnTo>
                    <a:pt x="1943615" y="1037543"/>
                  </a:lnTo>
                  <a:lnTo>
                    <a:pt x="1939765" y="992827"/>
                  </a:lnTo>
                  <a:lnTo>
                    <a:pt x="1934121" y="948289"/>
                  </a:lnTo>
                  <a:lnTo>
                    <a:pt x="1926686" y="903987"/>
                  </a:lnTo>
                  <a:lnTo>
                    <a:pt x="1917464" y="859980"/>
                  </a:lnTo>
                  <a:lnTo>
                    <a:pt x="1906459" y="816326"/>
                  </a:lnTo>
                  <a:lnTo>
                    <a:pt x="1893675" y="773085"/>
                  </a:lnTo>
                  <a:lnTo>
                    <a:pt x="1879116" y="730316"/>
                  </a:lnTo>
                  <a:lnTo>
                    <a:pt x="1862786" y="688077"/>
                  </a:lnTo>
                  <a:lnTo>
                    <a:pt x="1844688" y="646427"/>
                  </a:lnTo>
                  <a:lnTo>
                    <a:pt x="1824827" y="605425"/>
                  </a:lnTo>
                  <a:lnTo>
                    <a:pt x="1803206" y="565129"/>
                  </a:lnTo>
                  <a:lnTo>
                    <a:pt x="1779830" y="525599"/>
                  </a:lnTo>
                  <a:lnTo>
                    <a:pt x="1754701" y="486893"/>
                  </a:lnTo>
                  <a:lnTo>
                    <a:pt x="1727825" y="449070"/>
                  </a:lnTo>
                  <a:lnTo>
                    <a:pt x="1699204" y="412190"/>
                  </a:lnTo>
                  <a:lnTo>
                    <a:pt x="1668843" y="376310"/>
                  </a:lnTo>
                  <a:lnTo>
                    <a:pt x="1636746" y="341489"/>
                  </a:lnTo>
                  <a:lnTo>
                    <a:pt x="1602916" y="307787"/>
                  </a:lnTo>
                  <a:lnTo>
                    <a:pt x="1567357" y="275262"/>
                  </a:lnTo>
                  <a:lnTo>
                    <a:pt x="1530446" y="244280"/>
                  </a:lnTo>
                  <a:lnTo>
                    <a:pt x="1492595" y="215166"/>
                  </a:lnTo>
                  <a:lnTo>
                    <a:pt x="1453862" y="187916"/>
                  </a:lnTo>
                  <a:lnTo>
                    <a:pt x="1414308" y="162526"/>
                  </a:lnTo>
                  <a:lnTo>
                    <a:pt x="1373989" y="138993"/>
                  </a:lnTo>
                  <a:lnTo>
                    <a:pt x="1332966" y="117313"/>
                  </a:lnTo>
                  <a:lnTo>
                    <a:pt x="1291297" y="97482"/>
                  </a:lnTo>
                  <a:lnTo>
                    <a:pt x="1249040" y="79495"/>
                  </a:lnTo>
                  <a:lnTo>
                    <a:pt x="1206255" y="63350"/>
                  </a:lnTo>
                  <a:lnTo>
                    <a:pt x="1163001" y="49042"/>
                  </a:lnTo>
                  <a:lnTo>
                    <a:pt x="1119336" y="36567"/>
                  </a:lnTo>
                  <a:lnTo>
                    <a:pt x="1075319" y="25921"/>
                  </a:lnTo>
                  <a:lnTo>
                    <a:pt x="1031009" y="17101"/>
                  </a:lnTo>
                  <a:lnTo>
                    <a:pt x="986464" y="10103"/>
                  </a:lnTo>
                  <a:lnTo>
                    <a:pt x="941744" y="4923"/>
                  </a:lnTo>
                  <a:lnTo>
                    <a:pt x="896908" y="1556"/>
                  </a:lnTo>
                  <a:lnTo>
                    <a:pt x="8520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4772533" y="4039552"/>
              <a:ext cx="1615440" cy="1615440"/>
            </a:xfrm>
            <a:custGeom>
              <a:avLst/>
              <a:gdLst/>
              <a:ahLst/>
              <a:cxnLst/>
              <a:rect l="l" t="t" r="r" b="b"/>
              <a:pathLst>
                <a:path w="1615439" h="1615439" extrusionOk="0">
                  <a:moveTo>
                    <a:pt x="1614982" y="789063"/>
                  </a:moveTo>
                  <a:lnTo>
                    <a:pt x="1612734" y="744270"/>
                  </a:lnTo>
                  <a:lnTo>
                    <a:pt x="1607947" y="699452"/>
                  </a:lnTo>
                  <a:lnTo>
                    <a:pt x="1600606" y="654735"/>
                  </a:lnTo>
                  <a:lnTo>
                    <a:pt x="1590675" y="610196"/>
                  </a:lnTo>
                  <a:lnTo>
                    <a:pt x="1578127" y="565962"/>
                  </a:lnTo>
                  <a:lnTo>
                    <a:pt x="1562912" y="522109"/>
                  </a:lnTo>
                  <a:lnTo>
                    <a:pt x="1550225" y="491439"/>
                  </a:lnTo>
                  <a:lnTo>
                    <a:pt x="1545005" y="478764"/>
                  </a:lnTo>
                  <a:lnTo>
                    <a:pt x="1539938" y="468274"/>
                  </a:lnTo>
                  <a:lnTo>
                    <a:pt x="1524393" y="436003"/>
                  </a:lnTo>
                  <a:lnTo>
                    <a:pt x="1522323" y="432333"/>
                  </a:lnTo>
                  <a:lnTo>
                    <a:pt x="1501317" y="394512"/>
                  </a:lnTo>
                  <a:lnTo>
                    <a:pt x="1500289" y="392925"/>
                  </a:lnTo>
                  <a:lnTo>
                    <a:pt x="1499768" y="391985"/>
                  </a:lnTo>
                  <a:lnTo>
                    <a:pt x="1499184" y="390931"/>
                  </a:lnTo>
                  <a:lnTo>
                    <a:pt x="1492796" y="381050"/>
                  </a:lnTo>
                  <a:lnTo>
                    <a:pt x="1490764" y="377875"/>
                  </a:lnTo>
                  <a:lnTo>
                    <a:pt x="1490611" y="377647"/>
                  </a:lnTo>
                  <a:lnTo>
                    <a:pt x="1476209" y="354901"/>
                  </a:lnTo>
                  <a:lnTo>
                    <a:pt x="1473758" y="351510"/>
                  </a:lnTo>
                  <a:lnTo>
                    <a:pt x="1471549" y="348068"/>
                  </a:lnTo>
                  <a:lnTo>
                    <a:pt x="1462455" y="335749"/>
                  </a:lnTo>
                  <a:lnTo>
                    <a:pt x="1462125" y="335305"/>
                  </a:lnTo>
                  <a:lnTo>
                    <a:pt x="1449146" y="317195"/>
                  </a:lnTo>
                  <a:lnTo>
                    <a:pt x="1445158" y="312293"/>
                  </a:lnTo>
                  <a:lnTo>
                    <a:pt x="1444993" y="312077"/>
                  </a:lnTo>
                  <a:lnTo>
                    <a:pt x="1441627" y="307492"/>
                  </a:lnTo>
                  <a:lnTo>
                    <a:pt x="1432394" y="296494"/>
                  </a:lnTo>
                  <a:lnTo>
                    <a:pt x="1432153" y="296214"/>
                  </a:lnTo>
                  <a:lnTo>
                    <a:pt x="1420228" y="281444"/>
                  </a:lnTo>
                  <a:lnTo>
                    <a:pt x="1414500" y="275170"/>
                  </a:lnTo>
                  <a:lnTo>
                    <a:pt x="1414335" y="274967"/>
                  </a:lnTo>
                  <a:lnTo>
                    <a:pt x="1409534" y="269227"/>
                  </a:lnTo>
                  <a:lnTo>
                    <a:pt x="1400568" y="259803"/>
                  </a:lnTo>
                  <a:lnTo>
                    <a:pt x="1400365" y="259588"/>
                  </a:lnTo>
                  <a:lnTo>
                    <a:pt x="1389557" y="247662"/>
                  </a:lnTo>
                  <a:lnTo>
                    <a:pt x="1381925" y="240195"/>
                  </a:lnTo>
                  <a:lnTo>
                    <a:pt x="1381772" y="240030"/>
                  </a:lnTo>
                  <a:lnTo>
                    <a:pt x="1378762" y="236855"/>
                  </a:lnTo>
                  <a:lnTo>
                    <a:pt x="1375410" y="233324"/>
                  </a:lnTo>
                  <a:lnTo>
                    <a:pt x="1368564" y="226961"/>
                  </a:lnTo>
                  <a:lnTo>
                    <a:pt x="1367040" y="225539"/>
                  </a:lnTo>
                  <a:lnTo>
                    <a:pt x="1357236" y="215887"/>
                  </a:lnTo>
                  <a:lnTo>
                    <a:pt x="1347597" y="207454"/>
                  </a:lnTo>
                  <a:lnTo>
                    <a:pt x="1347406" y="207276"/>
                  </a:lnTo>
                  <a:lnTo>
                    <a:pt x="1339989" y="200380"/>
                  </a:lnTo>
                  <a:lnTo>
                    <a:pt x="1339392" y="199809"/>
                  </a:lnTo>
                  <a:lnTo>
                    <a:pt x="1337652" y="198386"/>
                  </a:lnTo>
                  <a:lnTo>
                    <a:pt x="1331734" y="193522"/>
                  </a:lnTo>
                  <a:lnTo>
                    <a:pt x="1331595" y="193408"/>
                  </a:lnTo>
                  <a:lnTo>
                    <a:pt x="1323365" y="186169"/>
                  </a:lnTo>
                  <a:lnTo>
                    <a:pt x="1311490" y="176898"/>
                  </a:lnTo>
                  <a:lnTo>
                    <a:pt x="1311275" y="176707"/>
                  </a:lnTo>
                  <a:lnTo>
                    <a:pt x="1303528" y="170345"/>
                  </a:lnTo>
                  <a:lnTo>
                    <a:pt x="1301597" y="168744"/>
                  </a:lnTo>
                  <a:lnTo>
                    <a:pt x="1298892" y="166801"/>
                  </a:lnTo>
                  <a:lnTo>
                    <a:pt x="1295196" y="164109"/>
                  </a:lnTo>
                  <a:lnTo>
                    <a:pt x="1288059" y="158508"/>
                  </a:lnTo>
                  <a:lnTo>
                    <a:pt x="1273390" y="148310"/>
                  </a:lnTo>
                  <a:lnTo>
                    <a:pt x="1273009" y="148031"/>
                  </a:lnTo>
                  <a:lnTo>
                    <a:pt x="1264716" y="142024"/>
                  </a:lnTo>
                  <a:lnTo>
                    <a:pt x="1262164" y="140157"/>
                  </a:lnTo>
                  <a:lnTo>
                    <a:pt x="1260513" y="139115"/>
                  </a:lnTo>
                  <a:lnTo>
                    <a:pt x="1257122" y="136956"/>
                  </a:lnTo>
                  <a:lnTo>
                    <a:pt x="1256969" y="136855"/>
                  </a:lnTo>
                  <a:lnTo>
                    <a:pt x="1251407" y="132956"/>
                  </a:lnTo>
                  <a:lnTo>
                    <a:pt x="1233614" y="121970"/>
                  </a:lnTo>
                  <a:lnTo>
                    <a:pt x="1221232" y="114096"/>
                  </a:lnTo>
                  <a:lnTo>
                    <a:pt x="1217358" y="111937"/>
                  </a:lnTo>
                  <a:lnTo>
                    <a:pt x="1213510" y="109550"/>
                  </a:lnTo>
                  <a:lnTo>
                    <a:pt x="1192276" y="98005"/>
                  </a:lnTo>
                  <a:lnTo>
                    <a:pt x="1178928" y="90601"/>
                  </a:lnTo>
                  <a:lnTo>
                    <a:pt x="1176566" y="89458"/>
                  </a:lnTo>
                  <a:lnTo>
                    <a:pt x="1174483" y="88315"/>
                  </a:lnTo>
                  <a:lnTo>
                    <a:pt x="1145362" y="74485"/>
                  </a:lnTo>
                  <a:lnTo>
                    <a:pt x="1135367" y="69684"/>
                  </a:lnTo>
                  <a:lnTo>
                    <a:pt x="1134668" y="69405"/>
                  </a:lnTo>
                  <a:lnTo>
                    <a:pt x="1134414" y="69278"/>
                  </a:lnTo>
                  <a:lnTo>
                    <a:pt x="1093419" y="52476"/>
                  </a:lnTo>
                  <a:lnTo>
                    <a:pt x="1092085" y="52019"/>
                  </a:lnTo>
                  <a:lnTo>
                    <a:pt x="1090726" y="51473"/>
                  </a:lnTo>
                  <a:lnTo>
                    <a:pt x="1079309" y="47586"/>
                  </a:lnTo>
                  <a:lnTo>
                    <a:pt x="1078090" y="47167"/>
                  </a:lnTo>
                  <a:lnTo>
                    <a:pt x="1077823" y="47078"/>
                  </a:lnTo>
                  <a:lnTo>
                    <a:pt x="1051585" y="37947"/>
                  </a:lnTo>
                  <a:lnTo>
                    <a:pt x="1048397" y="37045"/>
                  </a:lnTo>
                  <a:lnTo>
                    <a:pt x="1048219" y="36995"/>
                  </a:lnTo>
                  <a:lnTo>
                    <a:pt x="1045946" y="36220"/>
                  </a:lnTo>
                  <a:lnTo>
                    <a:pt x="1045083" y="35915"/>
                  </a:lnTo>
                  <a:lnTo>
                    <a:pt x="1030706" y="31965"/>
                  </a:lnTo>
                  <a:lnTo>
                    <a:pt x="1009027" y="25717"/>
                  </a:lnTo>
                  <a:lnTo>
                    <a:pt x="1003693" y="24511"/>
                  </a:lnTo>
                  <a:lnTo>
                    <a:pt x="1001293" y="23850"/>
                  </a:lnTo>
                  <a:lnTo>
                    <a:pt x="998601" y="23101"/>
                  </a:lnTo>
                  <a:lnTo>
                    <a:pt x="989990" y="21272"/>
                  </a:lnTo>
                  <a:lnTo>
                    <a:pt x="984300" y="20066"/>
                  </a:lnTo>
                  <a:lnTo>
                    <a:pt x="984008" y="20002"/>
                  </a:lnTo>
                  <a:lnTo>
                    <a:pt x="965835" y="15824"/>
                  </a:lnTo>
                  <a:lnTo>
                    <a:pt x="958291" y="14528"/>
                  </a:lnTo>
                  <a:lnTo>
                    <a:pt x="951407" y="13068"/>
                  </a:lnTo>
                  <a:lnTo>
                    <a:pt x="938149" y="11061"/>
                  </a:lnTo>
                  <a:lnTo>
                    <a:pt x="922121" y="8293"/>
                  </a:lnTo>
                  <a:lnTo>
                    <a:pt x="912368" y="7162"/>
                  </a:lnTo>
                  <a:lnTo>
                    <a:pt x="903630" y="5842"/>
                  </a:lnTo>
                  <a:lnTo>
                    <a:pt x="893914" y="4965"/>
                  </a:lnTo>
                  <a:lnTo>
                    <a:pt x="891971" y="4787"/>
                  </a:lnTo>
                  <a:lnTo>
                    <a:pt x="877989" y="3149"/>
                  </a:lnTo>
                  <a:lnTo>
                    <a:pt x="865797" y="2425"/>
                  </a:lnTo>
                  <a:lnTo>
                    <a:pt x="865543" y="2400"/>
                  </a:lnTo>
                  <a:lnTo>
                    <a:pt x="855395" y="1473"/>
                  </a:lnTo>
                  <a:lnTo>
                    <a:pt x="845604" y="1181"/>
                  </a:lnTo>
                  <a:lnTo>
                    <a:pt x="845426" y="1181"/>
                  </a:lnTo>
                  <a:lnTo>
                    <a:pt x="833526" y="444"/>
                  </a:lnTo>
                  <a:lnTo>
                    <a:pt x="819086" y="381"/>
                  </a:lnTo>
                  <a:lnTo>
                    <a:pt x="806856" y="0"/>
                  </a:lnTo>
                  <a:lnTo>
                    <a:pt x="797915" y="266"/>
                  </a:lnTo>
                  <a:lnTo>
                    <a:pt x="788847" y="203"/>
                  </a:lnTo>
                  <a:lnTo>
                    <a:pt x="773734" y="977"/>
                  </a:lnTo>
                  <a:lnTo>
                    <a:pt x="773176" y="1003"/>
                  </a:lnTo>
                  <a:lnTo>
                    <a:pt x="760196" y="1384"/>
                  </a:lnTo>
                  <a:lnTo>
                    <a:pt x="759815" y="1384"/>
                  </a:lnTo>
                  <a:lnTo>
                    <a:pt x="758913" y="1473"/>
                  </a:lnTo>
                  <a:lnTo>
                    <a:pt x="752259" y="2057"/>
                  </a:lnTo>
                  <a:lnTo>
                    <a:pt x="752030" y="2070"/>
                  </a:lnTo>
                  <a:lnTo>
                    <a:pt x="744054" y="2463"/>
                  </a:lnTo>
                  <a:lnTo>
                    <a:pt x="727583" y="4229"/>
                  </a:lnTo>
                  <a:lnTo>
                    <a:pt x="727138" y="4267"/>
                  </a:lnTo>
                  <a:lnTo>
                    <a:pt x="712749" y="5524"/>
                  </a:lnTo>
                  <a:lnTo>
                    <a:pt x="705942" y="6540"/>
                  </a:lnTo>
                  <a:lnTo>
                    <a:pt x="699249" y="7239"/>
                  </a:lnTo>
                  <a:lnTo>
                    <a:pt x="681723" y="10134"/>
                  </a:lnTo>
                  <a:lnTo>
                    <a:pt x="665734" y="12496"/>
                  </a:lnTo>
                  <a:lnTo>
                    <a:pt x="660336" y="13627"/>
                  </a:lnTo>
                  <a:lnTo>
                    <a:pt x="654532" y="14579"/>
                  </a:lnTo>
                  <a:lnTo>
                    <a:pt x="635647" y="18808"/>
                  </a:lnTo>
                  <a:lnTo>
                    <a:pt x="635088" y="18923"/>
                  </a:lnTo>
                  <a:lnTo>
                    <a:pt x="618921" y="22301"/>
                  </a:lnTo>
                  <a:lnTo>
                    <a:pt x="614540" y="23507"/>
                  </a:lnTo>
                  <a:lnTo>
                    <a:pt x="614324" y="23558"/>
                  </a:lnTo>
                  <a:lnTo>
                    <a:pt x="609993" y="24511"/>
                  </a:lnTo>
                  <a:lnTo>
                    <a:pt x="589394" y="30365"/>
                  </a:lnTo>
                  <a:lnTo>
                    <a:pt x="588479" y="30619"/>
                  </a:lnTo>
                  <a:lnTo>
                    <a:pt x="572401" y="35001"/>
                  </a:lnTo>
                  <a:lnTo>
                    <a:pt x="569087" y="36118"/>
                  </a:lnTo>
                  <a:lnTo>
                    <a:pt x="565746" y="37058"/>
                  </a:lnTo>
                  <a:lnTo>
                    <a:pt x="542226" y="45224"/>
                  </a:lnTo>
                  <a:lnTo>
                    <a:pt x="541997" y="45300"/>
                  </a:lnTo>
                  <a:lnTo>
                    <a:pt x="526288" y="50622"/>
                  </a:lnTo>
                  <a:lnTo>
                    <a:pt x="524141" y="51498"/>
                  </a:lnTo>
                  <a:lnTo>
                    <a:pt x="521906" y="52273"/>
                  </a:lnTo>
                  <a:lnTo>
                    <a:pt x="495071" y="63360"/>
                  </a:lnTo>
                  <a:lnTo>
                    <a:pt x="494423" y="63627"/>
                  </a:lnTo>
                  <a:lnTo>
                    <a:pt x="480720" y="69215"/>
                  </a:lnTo>
                  <a:lnTo>
                    <a:pt x="479704" y="69710"/>
                  </a:lnTo>
                  <a:lnTo>
                    <a:pt x="478548" y="70180"/>
                  </a:lnTo>
                  <a:lnTo>
                    <a:pt x="439115" y="89204"/>
                  </a:lnTo>
                  <a:lnTo>
                    <a:pt x="435813" y="90792"/>
                  </a:lnTo>
                  <a:lnTo>
                    <a:pt x="394309" y="113855"/>
                  </a:lnTo>
                  <a:lnTo>
                    <a:pt x="354698" y="138963"/>
                  </a:lnTo>
                  <a:lnTo>
                    <a:pt x="317004" y="166039"/>
                  </a:lnTo>
                  <a:lnTo>
                    <a:pt x="281254" y="194957"/>
                  </a:lnTo>
                  <a:lnTo>
                    <a:pt x="247472" y="225628"/>
                  </a:lnTo>
                  <a:lnTo>
                    <a:pt x="215696" y="257949"/>
                  </a:lnTo>
                  <a:lnTo>
                    <a:pt x="185966" y="291807"/>
                  </a:lnTo>
                  <a:lnTo>
                    <a:pt x="158305" y="327126"/>
                  </a:lnTo>
                  <a:lnTo>
                    <a:pt x="132765" y="363778"/>
                  </a:lnTo>
                  <a:lnTo>
                    <a:pt x="109347" y="401662"/>
                  </a:lnTo>
                  <a:lnTo>
                    <a:pt x="88112" y="440702"/>
                  </a:lnTo>
                  <a:lnTo>
                    <a:pt x="69075" y="480771"/>
                  </a:lnTo>
                  <a:lnTo>
                    <a:pt x="52273" y="521766"/>
                  </a:lnTo>
                  <a:lnTo>
                    <a:pt x="37744" y="563600"/>
                  </a:lnTo>
                  <a:lnTo>
                    <a:pt x="25514" y="606158"/>
                  </a:lnTo>
                  <a:lnTo>
                    <a:pt x="15621" y="649351"/>
                  </a:lnTo>
                  <a:lnTo>
                    <a:pt x="8089" y="693064"/>
                  </a:lnTo>
                  <a:lnTo>
                    <a:pt x="2946" y="737196"/>
                  </a:lnTo>
                  <a:lnTo>
                    <a:pt x="241" y="781659"/>
                  </a:lnTo>
                  <a:lnTo>
                    <a:pt x="0" y="826338"/>
                  </a:lnTo>
                  <a:lnTo>
                    <a:pt x="2247" y="871131"/>
                  </a:lnTo>
                  <a:lnTo>
                    <a:pt x="7035" y="915936"/>
                  </a:lnTo>
                  <a:lnTo>
                    <a:pt x="14376" y="960653"/>
                  </a:lnTo>
                  <a:lnTo>
                    <a:pt x="24307" y="1005192"/>
                  </a:lnTo>
                  <a:lnTo>
                    <a:pt x="36855" y="1049426"/>
                  </a:lnTo>
                  <a:lnTo>
                    <a:pt x="52070" y="1093279"/>
                  </a:lnTo>
                  <a:lnTo>
                    <a:pt x="69977" y="1136624"/>
                  </a:lnTo>
                  <a:lnTo>
                    <a:pt x="90589" y="1179385"/>
                  </a:lnTo>
                  <a:lnTo>
                    <a:pt x="113652" y="1220876"/>
                  </a:lnTo>
                  <a:lnTo>
                    <a:pt x="138760" y="1260487"/>
                  </a:lnTo>
                  <a:lnTo>
                    <a:pt x="154520" y="1282433"/>
                  </a:lnTo>
                  <a:lnTo>
                    <a:pt x="165836" y="1298194"/>
                  </a:lnTo>
                  <a:lnTo>
                    <a:pt x="194754" y="1333944"/>
                  </a:lnTo>
                  <a:lnTo>
                    <a:pt x="225425" y="1367726"/>
                  </a:lnTo>
                  <a:lnTo>
                    <a:pt x="257746" y="1399489"/>
                  </a:lnTo>
                  <a:lnTo>
                    <a:pt x="291617" y="1429219"/>
                  </a:lnTo>
                  <a:lnTo>
                    <a:pt x="326923" y="1456880"/>
                  </a:lnTo>
                  <a:lnTo>
                    <a:pt x="363575" y="1482420"/>
                  </a:lnTo>
                  <a:lnTo>
                    <a:pt x="401472" y="1505839"/>
                  </a:lnTo>
                  <a:lnTo>
                    <a:pt x="440499" y="1527073"/>
                  </a:lnTo>
                  <a:lnTo>
                    <a:pt x="480568" y="1546110"/>
                  </a:lnTo>
                  <a:lnTo>
                    <a:pt x="521563" y="1562912"/>
                  </a:lnTo>
                  <a:lnTo>
                    <a:pt x="563397" y="1577441"/>
                  </a:lnTo>
                  <a:lnTo>
                    <a:pt x="605955" y="1589671"/>
                  </a:lnTo>
                  <a:lnTo>
                    <a:pt x="649147" y="1599565"/>
                  </a:lnTo>
                  <a:lnTo>
                    <a:pt x="692861" y="1607108"/>
                  </a:lnTo>
                  <a:lnTo>
                    <a:pt x="736993" y="1612239"/>
                  </a:lnTo>
                  <a:lnTo>
                    <a:pt x="781456" y="1614944"/>
                  </a:lnTo>
                  <a:lnTo>
                    <a:pt x="826135" y="1615186"/>
                  </a:lnTo>
                  <a:lnTo>
                    <a:pt x="870927" y="1612938"/>
                  </a:lnTo>
                  <a:lnTo>
                    <a:pt x="915733" y="1608150"/>
                  </a:lnTo>
                  <a:lnTo>
                    <a:pt x="960462" y="1600809"/>
                  </a:lnTo>
                  <a:lnTo>
                    <a:pt x="1004989" y="1590878"/>
                  </a:lnTo>
                  <a:lnTo>
                    <a:pt x="1049223" y="1578330"/>
                  </a:lnTo>
                  <a:lnTo>
                    <a:pt x="1093076" y="1563116"/>
                  </a:lnTo>
                  <a:lnTo>
                    <a:pt x="1136421" y="1545209"/>
                  </a:lnTo>
                  <a:lnTo>
                    <a:pt x="1179182" y="1524596"/>
                  </a:lnTo>
                  <a:lnTo>
                    <a:pt x="1220673" y="1501533"/>
                  </a:lnTo>
                  <a:lnTo>
                    <a:pt x="1260284" y="1476425"/>
                  </a:lnTo>
                  <a:lnTo>
                    <a:pt x="1297990" y="1449349"/>
                  </a:lnTo>
                  <a:lnTo>
                    <a:pt x="1333741" y="1420431"/>
                  </a:lnTo>
                  <a:lnTo>
                    <a:pt x="1367523" y="1389761"/>
                  </a:lnTo>
                  <a:lnTo>
                    <a:pt x="1399286" y="1357439"/>
                  </a:lnTo>
                  <a:lnTo>
                    <a:pt x="1429016" y="1323581"/>
                  </a:lnTo>
                  <a:lnTo>
                    <a:pt x="1456677" y="1288262"/>
                  </a:lnTo>
                  <a:lnTo>
                    <a:pt x="1482217" y="1251610"/>
                  </a:lnTo>
                  <a:lnTo>
                    <a:pt x="1505635" y="1213726"/>
                  </a:lnTo>
                  <a:lnTo>
                    <a:pt x="1526870" y="1174699"/>
                  </a:lnTo>
                  <a:lnTo>
                    <a:pt x="1545907" y="1134630"/>
                  </a:lnTo>
                  <a:lnTo>
                    <a:pt x="1562709" y="1093622"/>
                  </a:lnTo>
                  <a:lnTo>
                    <a:pt x="1577238" y="1051801"/>
                  </a:lnTo>
                  <a:lnTo>
                    <a:pt x="1589468" y="1009230"/>
                  </a:lnTo>
                  <a:lnTo>
                    <a:pt x="1599361" y="966050"/>
                  </a:lnTo>
                  <a:lnTo>
                    <a:pt x="1606905" y="922337"/>
                  </a:lnTo>
                  <a:lnTo>
                    <a:pt x="1612036" y="878192"/>
                  </a:lnTo>
                  <a:lnTo>
                    <a:pt x="1614741" y="833729"/>
                  </a:lnTo>
                  <a:lnTo>
                    <a:pt x="1614982" y="7890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0" name="Google Shape;200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90758" y="4084136"/>
              <a:ext cx="1318745" cy="15707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1" name="Google Shape;201;p2"/>
          <p:cNvSpPr txBox="1"/>
          <p:nvPr/>
        </p:nvSpPr>
        <p:spPr>
          <a:xfrm>
            <a:off x="7150104" y="5189156"/>
            <a:ext cx="2478268" cy="951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lvl="0" algn="ctr">
              <a:spcBef>
                <a:spcPts val="40"/>
              </a:spcBef>
              <a:buSzPts val="1400"/>
            </a:pPr>
            <a:r>
              <a:rPr lang="es-ES" sz="1600" b="0" i="0" u="none" strike="noStrike" cap="none" dirty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Coordinadora  Área de </a:t>
            </a:r>
            <a:r>
              <a:rPr lang="es-ES" sz="1600" b="0" i="0" u="none" strike="noStrike" cap="none" dirty="0" smtClean="0">
                <a:solidFill>
                  <a:srgbClr val="252525"/>
                </a:solidFill>
                <a:latin typeface="Montserrat"/>
                <a:ea typeface="Montserrat"/>
                <a:cs typeface="Montserrat"/>
                <a:sym typeface="Montserrat"/>
              </a:rPr>
              <a:t>Salud</a:t>
            </a:r>
            <a:endParaRPr lang="es-ES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>
              <a:spcBef>
                <a:spcPts val="105"/>
              </a:spcBef>
              <a:buSzPts val="1600"/>
            </a:pPr>
            <a:r>
              <a:rPr lang="es-ES" b="1" dirty="0" smtClean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Karen Julieth Bernal </a:t>
            </a:r>
            <a:endParaRPr lang="es-ES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16230" marR="320675" lvl="0" indent="0" algn="ctr" rtl="0">
              <a:lnSpc>
                <a:spcPct val="1022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2"/>
          <p:cNvGrpSpPr/>
          <p:nvPr/>
        </p:nvGrpSpPr>
        <p:grpSpPr>
          <a:xfrm>
            <a:off x="7156888" y="340117"/>
            <a:ext cx="1946279" cy="1876537"/>
            <a:chOff x="4716450" y="3838064"/>
            <a:chExt cx="1946279" cy="1876537"/>
          </a:xfrm>
        </p:grpSpPr>
        <p:sp>
          <p:nvSpPr>
            <p:cNvPr id="203" name="Google Shape;203;p2"/>
            <p:cNvSpPr/>
            <p:nvPr/>
          </p:nvSpPr>
          <p:spPr>
            <a:xfrm>
              <a:off x="4716450" y="3979146"/>
              <a:ext cx="1735455" cy="1735455"/>
            </a:xfrm>
            <a:custGeom>
              <a:avLst/>
              <a:gdLst/>
              <a:ahLst/>
              <a:cxnLst/>
              <a:rect l="l" t="t" r="r" b="b"/>
              <a:pathLst>
                <a:path w="1735454" h="1735454" extrusionOk="0">
                  <a:moveTo>
                    <a:pt x="1735112" y="867549"/>
                  </a:moveTo>
                  <a:lnTo>
                    <a:pt x="1733828" y="915150"/>
                  </a:lnTo>
                  <a:lnTo>
                    <a:pt x="1730021" y="962080"/>
                  </a:lnTo>
                  <a:lnTo>
                    <a:pt x="1723757" y="1008273"/>
                  </a:lnTo>
                  <a:lnTo>
                    <a:pt x="1715102" y="1053663"/>
                  </a:lnTo>
                  <a:lnTo>
                    <a:pt x="1704122" y="1098183"/>
                  </a:lnTo>
                  <a:lnTo>
                    <a:pt x="1690883" y="1141768"/>
                  </a:lnTo>
                  <a:lnTo>
                    <a:pt x="1675452" y="1184350"/>
                  </a:lnTo>
                  <a:lnTo>
                    <a:pt x="1657894" y="1225865"/>
                  </a:lnTo>
                  <a:lnTo>
                    <a:pt x="1638277" y="1266246"/>
                  </a:lnTo>
                  <a:lnTo>
                    <a:pt x="1616665" y="1305426"/>
                  </a:lnTo>
                  <a:lnTo>
                    <a:pt x="1593125" y="1343340"/>
                  </a:lnTo>
                  <a:lnTo>
                    <a:pt x="1567724" y="1379922"/>
                  </a:lnTo>
                  <a:lnTo>
                    <a:pt x="1540526" y="1415105"/>
                  </a:lnTo>
                  <a:lnTo>
                    <a:pt x="1511600" y="1448823"/>
                  </a:lnTo>
                  <a:lnTo>
                    <a:pt x="1481010" y="1481010"/>
                  </a:lnTo>
                  <a:lnTo>
                    <a:pt x="1448823" y="1511600"/>
                  </a:lnTo>
                  <a:lnTo>
                    <a:pt x="1415105" y="1540526"/>
                  </a:lnTo>
                  <a:lnTo>
                    <a:pt x="1379922" y="1567724"/>
                  </a:lnTo>
                  <a:lnTo>
                    <a:pt x="1343340" y="1593125"/>
                  </a:lnTo>
                  <a:lnTo>
                    <a:pt x="1305426" y="1616665"/>
                  </a:lnTo>
                  <a:lnTo>
                    <a:pt x="1266246" y="1638277"/>
                  </a:lnTo>
                  <a:lnTo>
                    <a:pt x="1225865" y="1657894"/>
                  </a:lnTo>
                  <a:lnTo>
                    <a:pt x="1184350" y="1675452"/>
                  </a:lnTo>
                  <a:lnTo>
                    <a:pt x="1141768" y="1690883"/>
                  </a:lnTo>
                  <a:lnTo>
                    <a:pt x="1098183" y="1704122"/>
                  </a:lnTo>
                  <a:lnTo>
                    <a:pt x="1053663" y="1715102"/>
                  </a:lnTo>
                  <a:lnTo>
                    <a:pt x="1008273" y="1723757"/>
                  </a:lnTo>
                  <a:lnTo>
                    <a:pt x="962080" y="1730021"/>
                  </a:lnTo>
                  <a:lnTo>
                    <a:pt x="915150" y="1733828"/>
                  </a:lnTo>
                  <a:lnTo>
                    <a:pt x="867549" y="1735112"/>
                  </a:lnTo>
                  <a:lnTo>
                    <a:pt x="819949" y="1733828"/>
                  </a:lnTo>
                  <a:lnTo>
                    <a:pt x="773020" y="1730021"/>
                  </a:lnTo>
                  <a:lnTo>
                    <a:pt x="726829" y="1723757"/>
                  </a:lnTo>
                  <a:lnTo>
                    <a:pt x="681440" y="1715102"/>
                  </a:lnTo>
                  <a:lnTo>
                    <a:pt x="636921" y="1704122"/>
                  </a:lnTo>
                  <a:lnTo>
                    <a:pt x="593337" y="1690883"/>
                  </a:lnTo>
                  <a:lnTo>
                    <a:pt x="550755" y="1675452"/>
                  </a:lnTo>
                  <a:lnTo>
                    <a:pt x="509241" y="1657894"/>
                  </a:lnTo>
                  <a:lnTo>
                    <a:pt x="468861" y="1638277"/>
                  </a:lnTo>
                  <a:lnTo>
                    <a:pt x="429681" y="1616665"/>
                  </a:lnTo>
                  <a:lnTo>
                    <a:pt x="391767" y="1593125"/>
                  </a:lnTo>
                  <a:lnTo>
                    <a:pt x="355186" y="1567724"/>
                  </a:lnTo>
                  <a:lnTo>
                    <a:pt x="320004" y="1540526"/>
                  </a:lnTo>
                  <a:lnTo>
                    <a:pt x="286286" y="1511600"/>
                  </a:lnTo>
                  <a:lnTo>
                    <a:pt x="254100" y="1481010"/>
                  </a:lnTo>
                  <a:lnTo>
                    <a:pt x="223510" y="1448823"/>
                  </a:lnTo>
                  <a:lnTo>
                    <a:pt x="194584" y="1415105"/>
                  </a:lnTo>
                  <a:lnTo>
                    <a:pt x="167387" y="1379922"/>
                  </a:lnTo>
                  <a:lnTo>
                    <a:pt x="141985" y="1343340"/>
                  </a:lnTo>
                  <a:lnTo>
                    <a:pt x="118446" y="1305426"/>
                  </a:lnTo>
                  <a:lnTo>
                    <a:pt x="96834" y="1266246"/>
                  </a:lnTo>
                  <a:lnTo>
                    <a:pt x="77216" y="1225865"/>
                  </a:lnTo>
                  <a:lnTo>
                    <a:pt x="59659" y="1184350"/>
                  </a:lnTo>
                  <a:lnTo>
                    <a:pt x="44228" y="1141768"/>
                  </a:lnTo>
                  <a:lnTo>
                    <a:pt x="30989" y="1098183"/>
                  </a:lnTo>
                  <a:lnTo>
                    <a:pt x="20009" y="1053663"/>
                  </a:lnTo>
                  <a:lnTo>
                    <a:pt x="11354" y="1008273"/>
                  </a:lnTo>
                  <a:lnTo>
                    <a:pt x="5090" y="962080"/>
                  </a:lnTo>
                  <a:lnTo>
                    <a:pt x="1283" y="915150"/>
                  </a:lnTo>
                  <a:lnTo>
                    <a:pt x="0" y="867549"/>
                  </a:lnTo>
                  <a:lnTo>
                    <a:pt x="1283" y="819949"/>
                  </a:lnTo>
                  <a:lnTo>
                    <a:pt x="5090" y="773020"/>
                  </a:lnTo>
                  <a:lnTo>
                    <a:pt x="11354" y="726829"/>
                  </a:lnTo>
                  <a:lnTo>
                    <a:pt x="20009" y="681440"/>
                  </a:lnTo>
                  <a:lnTo>
                    <a:pt x="30989" y="636921"/>
                  </a:lnTo>
                  <a:lnTo>
                    <a:pt x="44228" y="593337"/>
                  </a:lnTo>
                  <a:lnTo>
                    <a:pt x="59659" y="550755"/>
                  </a:lnTo>
                  <a:lnTo>
                    <a:pt x="77216" y="509241"/>
                  </a:lnTo>
                  <a:lnTo>
                    <a:pt x="96834" y="468861"/>
                  </a:lnTo>
                  <a:lnTo>
                    <a:pt x="118446" y="429681"/>
                  </a:lnTo>
                  <a:lnTo>
                    <a:pt x="141985" y="391767"/>
                  </a:lnTo>
                  <a:lnTo>
                    <a:pt x="167387" y="355186"/>
                  </a:lnTo>
                  <a:lnTo>
                    <a:pt x="194584" y="320004"/>
                  </a:lnTo>
                  <a:lnTo>
                    <a:pt x="223510" y="286286"/>
                  </a:lnTo>
                  <a:lnTo>
                    <a:pt x="254100" y="254100"/>
                  </a:lnTo>
                  <a:lnTo>
                    <a:pt x="286286" y="223510"/>
                  </a:lnTo>
                  <a:lnTo>
                    <a:pt x="320004" y="194584"/>
                  </a:lnTo>
                  <a:lnTo>
                    <a:pt x="355186" y="167387"/>
                  </a:lnTo>
                  <a:lnTo>
                    <a:pt x="391767" y="141985"/>
                  </a:lnTo>
                  <a:lnTo>
                    <a:pt x="429681" y="118446"/>
                  </a:lnTo>
                  <a:lnTo>
                    <a:pt x="468861" y="96834"/>
                  </a:lnTo>
                  <a:lnTo>
                    <a:pt x="509241" y="77216"/>
                  </a:lnTo>
                  <a:lnTo>
                    <a:pt x="550755" y="59659"/>
                  </a:lnTo>
                  <a:lnTo>
                    <a:pt x="593337" y="44228"/>
                  </a:lnTo>
                  <a:lnTo>
                    <a:pt x="636921" y="30989"/>
                  </a:lnTo>
                  <a:lnTo>
                    <a:pt x="681440" y="20009"/>
                  </a:lnTo>
                  <a:lnTo>
                    <a:pt x="726829" y="11354"/>
                  </a:lnTo>
                  <a:lnTo>
                    <a:pt x="773020" y="5090"/>
                  </a:lnTo>
                  <a:lnTo>
                    <a:pt x="819949" y="1283"/>
                  </a:lnTo>
                  <a:lnTo>
                    <a:pt x="867549" y="0"/>
                  </a:lnTo>
                  <a:lnTo>
                    <a:pt x="915150" y="1283"/>
                  </a:lnTo>
                  <a:lnTo>
                    <a:pt x="962080" y="5090"/>
                  </a:lnTo>
                  <a:lnTo>
                    <a:pt x="1008273" y="11354"/>
                  </a:lnTo>
                  <a:lnTo>
                    <a:pt x="1053663" y="20009"/>
                  </a:lnTo>
                  <a:lnTo>
                    <a:pt x="1098183" y="30989"/>
                  </a:lnTo>
                  <a:lnTo>
                    <a:pt x="1141768" y="44228"/>
                  </a:lnTo>
                  <a:lnTo>
                    <a:pt x="1184350" y="59659"/>
                  </a:lnTo>
                  <a:lnTo>
                    <a:pt x="1225865" y="77216"/>
                  </a:lnTo>
                  <a:lnTo>
                    <a:pt x="1266246" y="96834"/>
                  </a:lnTo>
                  <a:lnTo>
                    <a:pt x="1305426" y="118446"/>
                  </a:lnTo>
                  <a:lnTo>
                    <a:pt x="1343340" y="141985"/>
                  </a:lnTo>
                  <a:lnTo>
                    <a:pt x="1379922" y="167387"/>
                  </a:lnTo>
                  <a:lnTo>
                    <a:pt x="1415105" y="194584"/>
                  </a:lnTo>
                  <a:lnTo>
                    <a:pt x="1448823" y="223510"/>
                  </a:lnTo>
                  <a:lnTo>
                    <a:pt x="1481010" y="254100"/>
                  </a:lnTo>
                  <a:lnTo>
                    <a:pt x="1511600" y="286286"/>
                  </a:lnTo>
                  <a:lnTo>
                    <a:pt x="1540526" y="320004"/>
                  </a:lnTo>
                  <a:lnTo>
                    <a:pt x="1567724" y="355186"/>
                  </a:lnTo>
                  <a:lnTo>
                    <a:pt x="1593125" y="391767"/>
                  </a:lnTo>
                  <a:lnTo>
                    <a:pt x="1616665" y="429681"/>
                  </a:lnTo>
                  <a:lnTo>
                    <a:pt x="1638277" y="468861"/>
                  </a:lnTo>
                  <a:lnTo>
                    <a:pt x="1657894" y="509241"/>
                  </a:lnTo>
                  <a:lnTo>
                    <a:pt x="1675452" y="550755"/>
                  </a:lnTo>
                  <a:lnTo>
                    <a:pt x="1690883" y="593337"/>
                  </a:lnTo>
                  <a:lnTo>
                    <a:pt x="1704122" y="636921"/>
                  </a:lnTo>
                  <a:lnTo>
                    <a:pt x="1715102" y="681440"/>
                  </a:lnTo>
                  <a:lnTo>
                    <a:pt x="1723757" y="726829"/>
                  </a:lnTo>
                  <a:lnTo>
                    <a:pt x="1730021" y="773020"/>
                  </a:lnTo>
                  <a:lnTo>
                    <a:pt x="1733828" y="819949"/>
                  </a:lnTo>
                  <a:lnTo>
                    <a:pt x="1735112" y="867549"/>
                  </a:lnTo>
                  <a:close/>
                </a:path>
              </a:pathLst>
            </a:custGeom>
            <a:noFill/>
            <a:ln w="44025" cap="flat" cmpd="sng">
              <a:solidFill>
                <a:srgbClr val="A300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4716454" y="3838064"/>
              <a:ext cx="1946275" cy="1842770"/>
            </a:xfrm>
            <a:custGeom>
              <a:avLst/>
              <a:gdLst/>
              <a:ahLst/>
              <a:cxnLst/>
              <a:rect l="l" t="t" r="r" b="b"/>
              <a:pathLst>
                <a:path w="1946275" h="1842770" extrusionOk="0">
                  <a:moveTo>
                    <a:pt x="852013" y="0"/>
                  </a:moveTo>
                  <a:lnTo>
                    <a:pt x="807119" y="249"/>
                  </a:lnTo>
                  <a:lnTo>
                    <a:pt x="762285" y="2301"/>
                  </a:lnTo>
                  <a:lnTo>
                    <a:pt x="717570" y="6151"/>
                  </a:lnTo>
                  <a:lnTo>
                    <a:pt x="673032" y="11796"/>
                  </a:lnTo>
                  <a:lnTo>
                    <a:pt x="628730" y="19232"/>
                  </a:lnTo>
                  <a:lnTo>
                    <a:pt x="584723" y="28454"/>
                  </a:lnTo>
                  <a:lnTo>
                    <a:pt x="541069" y="39459"/>
                  </a:lnTo>
                  <a:lnTo>
                    <a:pt x="497828" y="52243"/>
                  </a:lnTo>
                  <a:lnTo>
                    <a:pt x="455059" y="66803"/>
                  </a:lnTo>
                  <a:lnTo>
                    <a:pt x="412820" y="83133"/>
                  </a:lnTo>
                  <a:lnTo>
                    <a:pt x="371170" y="101231"/>
                  </a:lnTo>
                  <a:lnTo>
                    <a:pt x="330167" y="121093"/>
                  </a:lnTo>
                  <a:lnTo>
                    <a:pt x="289871" y="142714"/>
                  </a:lnTo>
                  <a:lnTo>
                    <a:pt x="250341" y="166090"/>
                  </a:lnTo>
                  <a:lnTo>
                    <a:pt x="211635" y="191219"/>
                  </a:lnTo>
                  <a:lnTo>
                    <a:pt x="173812" y="218096"/>
                  </a:lnTo>
                  <a:lnTo>
                    <a:pt x="136930" y="246717"/>
                  </a:lnTo>
                  <a:lnTo>
                    <a:pt x="101050" y="277078"/>
                  </a:lnTo>
                  <a:lnTo>
                    <a:pt x="66228" y="309175"/>
                  </a:lnTo>
                  <a:lnTo>
                    <a:pt x="32525" y="343005"/>
                  </a:lnTo>
                  <a:lnTo>
                    <a:pt x="0" y="378564"/>
                  </a:lnTo>
                  <a:lnTo>
                    <a:pt x="1670659" y="1842620"/>
                  </a:lnTo>
                  <a:lnTo>
                    <a:pt x="1701641" y="1805709"/>
                  </a:lnTo>
                  <a:lnTo>
                    <a:pt x="1730754" y="1767857"/>
                  </a:lnTo>
                  <a:lnTo>
                    <a:pt x="1758003" y="1729125"/>
                  </a:lnTo>
                  <a:lnTo>
                    <a:pt x="1783392" y="1689570"/>
                  </a:lnTo>
                  <a:lnTo>
                    <a:pt x="1806924" y="1649251"/>
                  </a:lnTo>
                  <a:lnTo>
                    <a:pt x="1828604" y="1608228"/>
                  </a:lnTo>
                  <a:lnTo>
                    <a:pt x="1848435" y="1566558"/>
                  </a:lnTo>
                  <a:lnTo>
                    <a:pt x="1866421" y="1524301"/>
                  </a:lnTo>
                  <a:lnTo>
                    <a:pt x="1882566" y="1481516"/>
                  </a:lnTo>
                  <a:lnTo>
                    <a:pt x="1896874" y="1438262"/>
                  </a:lnTo>
                  <a:lnTo>
                    <a:pt x="1909349" y="1394596"/>
                  </a:lnTo>
                  <a:lnTo>
                    <a:pt x="1919994" y="1350579"/>
                  </a:lnTo>
                  <a:lnTo>
                    <a:pt x="1928814" y="1306268"/>
                  </a:lnTo>
                  <a:lnTo>
                    <a:pt x="1935813" y="1261724"/>
                  </a:lnTo>
                  <a:lnTo>
                    <a:pt x="1940993" y="1217003"/>
                  </a:lnTo>
                  <a:lnTo>
                    <a:pt x="1944360" y="1172166"/>
                  </a:lnTo>
                  <a:lnTo>
                    <a:pt x="1945917" y="1127271"/>
                  </a:lnTo>
                  <a:lnTo>
                    <a:pt x="1945667" y="1082377"/>
                  </a:lnTo>
                  <a:lnTo>
                    <a:pt x="1943615" y="1037543"/>
                  </a:lnTo>
                  <a:lnTo>
                    <a:pt x="1939765" y="992827"/>
                  </a:lnTo>
                  <a:lnTo>
                    <a:pt x="1934121" y="948289"/>
                  </a:lnTo>
                  <a:lnTo>
                    <a:pt x="1926686" y="903987"/>
                  </a:lnTo>
                  <a:lnTo>
                    <a:pt x="1917464" y="859980"/>
                  </a:lnTo>
                  <a:lnTo>
                    <a:pt x="1906459" y="816326"/>
                  </a:lnTo>
                  <a:lnTo>
                    <a:pt x="1893675" y="773085"/>
                  </a:lnTo>
                  <a:lnTo>
                    <a:pt x="1879116" y="730316"/>
                  </a:lnTo>
                  <a:lnTo>
                    <a:pt x="1862786" y="688077"/>
                  </a:lnTo>
                  <a:lnTo>
                    <a:pt x="1844688" y="646427"/>
                  </a:lnTo>
                  <a:lnTo>
                    <a:pt x="1824827" y="605425"/>
                  </a:lnTo>
                  <a:lnTo>
                    <a:pt x="1803206" y="565129"/>
                  </a:lnTo>
                  <a:lnTo>
                    <a:pt x="1779830" y="525599"/>
                  </a:lnTo>
                  <a:lnTo>
                    <a:pt x="1754701" y="486893"/>
                  </a:lnTo>
                  <a:lnTo>
                    <a:pt x="1727825" y="449070"/>
                  </a:lnTo>
                  <a:lnTo>
                    <a:pt x="1699204" y="412190"/>
                  </a:lnTo>
                  <a:lnTo>
                    <a:pt x="1668843" y="376310"/>
                  </a:lnTo>
                  <a:lnTo>
                    <a:pt x="1636746" y="341489"/>
                  </a:lnTo>
                  <a:lnTo>
                    <a:pt x="1602916" y="307787"/>
                  </a:lnTo>
                  <a:lnTo>
                    <a:pt x="1567357" y="275262"/>
                  </a:lnTo>
                  <a:lnTo>
                    <a:pt x="1530446" y="244280"/>
                  </a:lnTo>
                  <a:lnTo>
                    <a:pt x="1492595" y="215166"/>
                  </a:lnTo>
                  <a:lnTo>
                    <a:pt x="1453862" y="187916"/>
                  </a:lnTo>
                  <a:lnTo>
                    <a:pt x="1414308" y="162526"/>
                  </a:lnTo>
                  <a:lnTo>
                    <a:pt x="1373989" y="138993"/>
                  </a:lnTo>
                  <a:lnTo>
                    <a:pt x="1332966" y="117313"/>
                  </a:lnTo>
                  <a:lnTo>
                    <a:pt x="1291297" y="97482"/>
                  </a:lnTo>
                  <a:lnTo>
                    <a:pt x="1249040" y="79495"/>
                  </a:lnTo>
                  <a:lnTo>
                    <a:pt x="1206255" y="63350"/>
                  </a:lnTo>
                  <a:lnTo>
                    <a:pt x="1163001" y="49042"/>
                  </a:lnTo>
                  <a:lnTo>
                    <a:pt x="1119336" y="36567"/>
                  </a:lnTo>
                  <a:lnTo>
                    <a:pt x="1075319" y="25921"/>
                  </a:lnTo>
                  <a:lnTo>
                    <a:pt x="1031009" y="17101"/>
                  </a:lnTo>
                  <a:lnTo>
                    <a:pt x="986464" y="10103"/>
                  </a:lnTo>
                  <a:lnTo>
                    <a:pt x="941744" y="4923"/>
                  </a:lnTo>
                  <a:lnTo>
                    <a:pt x="896908" y="1556"/>
                  </a:lnTo>
                  <a:lnTo>
                    <a:pt x="8520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4772533" y="4039552"/>
              <a:ext cx="1615440" cy="1615440"/>
            </a:xfrm>
            <a:custGeom>
              <a:avLst/>
              <a:gdLst/>
              <a:ahLst/>
              <a:cxnLst/>
              <a:rect l="l" t="t" r="r" b="b"/>
              <a:pathLst>
                <a:path w="1615439" h="1615439" extrusionOk="0">
                  <a:moveTo>
                    <a:pt x="1614982" y="789063"/>
                  </a:moveTo>
                  <a:lnTo>
                    <a:pt x="1612734" y="744270"/>
                  </a:lnTo>
                  <a:lnTo>
                    <a:pt x="1607947" y="699452"/>
                  </a:lnTo>
                  <a:lnTo>
                    <a:pt x="1600606" y="654735"/>
                  </a:lnTo>
                  <a:lnTo>
                    <a:pt x="1590675" y="610196"/>
                  </a:lnTo>
                  <a:lnTo>
                    <a:pt x="1578127" y="565962"/>
                  </a:lnTo>
                  <a:lnTo>
                    <a:pt x="1562912" y="522109"/>
                  </a:lnTo>
                  <a:lnTo>
                    <a:pt x="1550225" y="491439"/>
                  </a:lnTo>
                  <a:lnTo>
                    <a:pt x="1545005" y="478764"/>
                  </a:lnTo>
                  <a:lnTo>
                    <a:pt x="1539938" y="468274"/>
                  </a:lnTo>
                  <a:lnTo>
                    <a:pt x="1524393" y="436003"/>
                  </a:lnTo>
                  <a:lnTo>
                    <a:pt x="1522323" y="432333"/>
                  </a:lnTo>
                  <a:lnTo>
                    <a:pt x="1501317" y="394512"/>
                  </a:lnTo>
                  <a:lnTo>
                    <a:pt x="1500289" y="392925"/>
                  </a:lnTo>
                  <a:lnTo>
                    <a:pt x="1499768" y="391985"/>
                  </a:lnTo>
                  <a:lnTo>
                    <a:pt x="1499184" y="390931"/>
                  </a:lnTo>
                  <a:lnTo>
                    <a:pt x="1492796" y="381050"/>
                  </a:lnTo>
                  <a:lnTo>
                    <a:pt x="1490764" y="377875"/>
                  </a:lnTo>
                  <a:lnTo>
                    <a:pt x="1490611" y="377647"/>
                  </a:lnTo>
                  <a:lnTo>
                    <a:pt x="1476209" y="354901"/>
                  </a:lnTo>
                  <a:lnTo>
                    <a:pt x="1473758" y="351510"/>
                  </a:lnTo>
                  <a:lnTo>
                    <a:pt x="1471549" y="348068"/>
                  </a:lnTo>
                  <a:lnTo>
                    <a:pt x="1462455" y="335749"/>
                  </a:lnTo>
                  <a:lnTo>
                    <a:pt x="1462125" y="335305"/>
                  </a:lnTo>
                  <a:lnTo>
                    <a:pt x="1449146" y="317195"/>
                  </a:lnTo>
                  <a:lnTo>
                    <a:pt x="1445158" y="312293"/>
                  </a:lnTo>
                  <a:lnTo>
                    <a:pt x="1444993" y="312077"/>
                  </a:lnTo>
                  <a:lnTo>
                    <a:pt x="1441627" y="307492"/>
                  </a:lnTo>
                  <a:lnTo>
                    <a:pt x="1432394" y="296494"/>
                  </a:lnTo>
                  <a:lnTo>
                    <a:pt x="1432153" y="296214"/>
                  </a:lnTo>
                  <a:lnTo>
                    <a:pt x="1420228" y="281444"/>
                  </a:lnTo>
                  <a:lnTo>
                    <a:pt x="1414500" y="275170"/>
                  </a:lnTo>
                  <a:lnTo>
                    <a:pt x="1414335" y="274967"/>
                  </a:lnTo>
                  <a:lnTo>
                    <a:pt x="1409534" y="269227"/>
                  </a:lnTo>
                  <a:lnTo>
                    <a:pt x="1400568" y="259803"/>
                  </a:lnTo>
                  <a:lnTo>
                    <a:pt x="1400365" y="259588"/>
                  </a:lnTo>
                  <a:lnTo>
                    <a:pt x="1389557" y="247662"/>
                  </a:lnTo>
                  <a:lnTo>
                    <a:pt x="1381925" y="240195"/>
                  </a:lnTo>
                  <a:lnTo>
                    <a:pt x="1381772" y="240030"/>
                  </a:lnTo>
                  <a:lnTo>
                    <a:pt x="1378762" y="236855"/>
                  </a:lnTo>
                  <a:lnTo>
                    <a:pt x="1375410" y="233324"/>
                  </a:lnTo>
                  <a:lnTo>
                    <a:pt x="1368564" y="226961"/>
                  </a:lnTo>
                  <a:lnTo>
                    <a:pt x="1367040" y="225539"/>
                  </a:lnTo>
                  <a:lnTo>
                    <a:pt x="1357236" y="215887"/>
                  </a:lnTo>
                  <a:lnTo>
                    <a:pt x="1347597" y="207454"/>
                  </a:lnTo>
                  <a:lnTo>
                    <a:pt x="1347406" y="207276"/>
                  </a:lnTo>
                  <a:lnTo>
                    <a:pt x="1339989" y="200380"/>
                  </a:lnTo>
                  <a:lnTo>
                    <a:pt x="1339392" y="199809"/>
                  </a:lnTo>
                  <a:lnTo>
                    <a:pt x="1337652" y="198386"/>
                  </a:lnTo>
                  <a:lnTo>
                    <a:pt x="1331734" y="193522"/>
                  </a:lnTo>
                  <a:lnTo>
                    <a:pt x="1331595" y="193408"/>
                  </a:lnTo>
                  <a:lnTo>
                    <a:pt x="1323365" y="186169"/>
                  </a:lnTo>
                  <a:lnTo>
                    <a:pt x="1311490" y="176898"/>
                  </a:lnTo>
                  <a:lnTo>
                    <a:pt x="1311275" y="176707"/>
                  </a:lnTo>
                  <a:lnTo>
                    <a:pt x="1303528" y="170345"/>
                  </a:lnTo>
                  <a:lnTo>
                    <a:pt x="1301597" y="168744"/>
                  </a:lnTo>
                  <a:lnTo>
                    <a:pt x="1298892" y="166801"/>
                  </a:lnTo>
                  <a:lnTo>
                    <a:pt x="1295196" y="164109"/>
                  </a:lnTo>
                  <a:lnTo>
                    <a:pt x="1288059" y="158508"/>
                  </a:lnTo>
                  <a:lnTo>
                    <a:pt x="1273390" y="148310"/>
                  </a:lnTo>
                  <a:lnTo>
                    <a:pt x="1273009" y="148031"/>
                  </a:lnTo>
                  <a:lnTo>
                    <a:pt x="1264716" y="142024"/>
                  </a:lnTo>
                  <a:lnTo>
                    <a:pt x="1262164" y="140157"/>
                  </a:lnTo>
                  <a:lnTo>
                    <a:pt x="1260513" y="139115"/>
                  </a:lnTo>
                  <a:lnTo>
                    <a:pt x="1257122" y="136956"/>
                  </a:lnTo>
                  <a:lnTo>
                    <a:pt x="1256969" y="136855"/>
                  </a:lnTo>
                  <a:lnTo>
                    <a:pt x="1251407" y="132956"/>
                  </a:lnTo>
                  <a:lnTo>
                    <a:pt x="1233614" y="121970"/>
                  </a:lnTo>
                  <a:lnTo>
                    <a:pt x="1221232" y="114096"/>
                  </a:lnTo>
                  <a:lnTo>
                    <a:pt x="1217358" y="111937"/>
                  </a:lnTo>
                  <a:lnTo>
                    <a:pt x="1213510" y="109550"/>
                  </a:lnTo>
                  <a:lnTo>
                    <a:pt x="1192276" y="98005"/>
                  </a:lnTo>
                  <a:lnTo>
                    <a:pt x="1178928" y="90601"/>
                  </a:lnTo>
                  <a:lnTo>
                    <a:pt x="1176566" y="89458"/>
                  </a:lnTo>
                  <a:lnTo>
                    <a:pt x="1174483" y="88315"/>
                  </a:lnTo>
                  <a:lnTo>
                    <a:pt x="1145362" y="74485"/>
                  </a:lnTo>
                  <a:lnTo>
                    <a:pt x="1135367" y="69684"/>
                  </a:lnTo>
                  <a:lnTo>
                    <a:pt x="1134668" y="69405"/>
                  </a:lnTo>
                  <a:lnTo>
                    <a:pt x="1134414" y="69278"/>
                  </a:lnTo>
                  <a:lnTo>
                    <a:pt x="1093419" y="52476"/>
                  </a:lnTo>
                  <a:lnTo>
                    <a:pt x="1092085" y="52019"/>
                  </a:lnTo>
                  <a:lnTo>
                    <a:pt x="1090726" y="51473"/>
                  </a:lnTo>
                  <a:lnTo>
                    <a:pt x="1079309" y="47586"/>
                  </a:lnTo>
                  <a:lnTo>
                    <a:pt x="1078090" y="47167"/>
                  </a:lnTo>
                  <a:lnTo>
                    <a:pt x="1077823" y="47078"/>
                  </a:lnTo>
                  <a:lnTo>
                    <a:pt x="1051585" y="37947"/>
                  </a:lnTo>
                  <a:lnTo>
                    <a:pt x="1048397" y="37045"/>
                  </a:lnTo>
                  <a:lnTo>
                    <a:pt x="1048219" y="36995"/>
                  </a:lnTo>
                  <a:lnTo>
                    <a:pt x="1045946" y="36220"/>
                  </a:lnTo>
                  <a:lnTo>
                    <a:pt x="1045083" y="35915"/>
                  </a:lnTo>
                  <a:lnTo>
                    <a:pt x="1030706" y="31965"/>
                  </a:lnTo>
                  <a:lnTo>
                    <a:pt x="1009027" y="25717"/>
                  </a:lnTo>
                  <a:lnTo>
                    <a:pt x="1003693" y="24511"/>
                  </a:lnTo>
                  <a:lnTo>
                    <a:pt x="1001293" y="23850"/>
                  </a:lnTo>
                  <a:lnTo>
                    <a:pt x="998601" y="23101"/>
                  </a:lnTo>
                  <a:lnTo>
                    <a:pt x="989990" y="21272"/>
                  </a:lnTo>
                  <a:lnTo>
                    <a:pt x="984300" y="20066"/>
                  </a:lnTo>
                  <a:lnTo>
                    <a:pt x="984008" y="20002"/>
                  </a:lnTo>
                  <a:lnTo>
                    <a:pt x="965835" y="15824"/>
                  </a:lnTo>
                  <a:lnTo>
                    <a:pt x="958291" y="14528"/>
                  </a:lnTo>
                  <a:lnTo>
                    <a:pt x="951407" y="13068"/>
                  </a:lnTo>
                  <a:lnTo>
                    <a:pt x="938149" y="11061"/>
                  </a:lnTo>
                  <a:lnTo>
                    <a:pt x="922121" y="8293"/>
                  </a:lnTo>
                  <a:lnTo>
                    <a:pt x="912368" y="7162"/>
                  </a:lnTo>
                  <a:lnTo>
                    <a:pt x="903630" y="5842"/>
                  </a:lnTo>
                  <a:lnTo>
                    <a:pt x="893914" y="4965"/>
                  </a:lnTo>
                  <a:lnTo>
                    <a:pt x="891971" y="4787"/>
                  </a:lnTo>
                  <a:lnTo>
                    <a:pt x="877989" y="3149"/>
                  </a:lnTo>
                  <a:lnTo>
                    <a:pt x="865797" y="2425"/>
                  </a:lnTo>
                  <a:lnTo>
                    <a:pt x="865543" y="2400"/>
                  </a:lnTo>
                  <a:lnTo>
                    <a:pt x="855395" y="1473"/>
                  </a:lnTo>
                  <a:lnTo>
                    <a:pt x="845604" y="1181"/>
                  </a:lnTo>
                  <a:lnTo>
                    <a:pt x="845426" y="1181"/>
                  </a:lnTo>
                  <a:lnTo>
                    <a:pt x="833526" y="444"/>
                  </a:lnTo>
                  <a:lnTo>
                    <a:pt x="819086" y="381"/>
                  </a:lnTo>
                  <a:lnTo>
                    <a:pt x="806856" y="0"/>
                  </a:lnTo>
                  <a:lnTo>
                    <a:pt x="797915" y="266"/>
                  </a:lnTo>
                  <a:lnTo>
                    <a:pt x="788847" y="203"/>
                  </a:lnTo>
                  <a:lnTo>
                    <a:pt x="773734" y="977"/>
                  </a:lnTo>
                  <a:lnTo>
                    <a:pt x="773176" y="1003"/>
                  </a:lnTo>
                  <a:lnTo>
                    <a:pt x="760196" y="1384"/>
                  </a:lnTo>
                  <a:lnTo>
                    <a:pt x="759815" y="1384"/>
                  </a:lnTo>
                  <a:lnTo>
                    <a:pt x="758913" y="1473"/>
                  </a:lnTo>
                  <a:lnTo>
                    <a:pt x="752259" y="2057"/>
                  </a:lnTo>
                  <a:lnTo>
                    <a:pt x="752030" y="2070"/>
                  </a:lnTo>
                  <a:lnTo>
                    <a:pt x="744054" y="2463"/>
                  </a:lnTo>
                  <a:lnTo>
                    <a:pt x="727583" y="4229"/>
                  </a:lnTo>
                  <a:lnTo>
                    <a:pt x="727138" y="4267"/>
                  </a:lnTo>
                  <a:lnTo>
                    <a:pt x="712749" y="5524"/>
                  </a:lnTo>
                  <a:lnTo>
                    <a:pt x="705942" y="6540"/>
                  </a:lnTo>
                  <a:lnTo>
                    <a:pt x="699249" y="7239"/>
                  </a:lnTo>
                  <a:lnTo>
                    <a:pt x="681723" y="10134"/>
                  </a:lnTo>
                  <a:lnTo>
                    <a:pt x="665734" y="12496"/>
                  </a:lnTo>
                  <a:lnTo>
                    <a:pt x="660336" y="13627"/>
                  </a:lnTo>
                  <a:lnTo>
                    <a:pt x="654532" y="14579"/>
                  </a:lnTo>
                  <a:lnTo>
                    <a:pt x="635647" y="18808"/>
                  </a:lnTo>
                  <a:lnTo>
                    <a:pt x="635088" y="18923"/>
                  </a:lnTo>
                  <a:lnTo>
                    <a:pt x="618921" y="22301"/>
                  </a:lnTo>
                  <a:lnTo>
                    <a:pt x="614540" y="23507"/>
                  </a:lnTo>
                  <a:lnTo>
                    <a:pt x="614324" y="23558"/>
                  </a:lnTo>
                  <a:lnTo>
                    <a:pt x="609993" y="24511"/>
                  </a:lnTo>
                  <a:lnTo>
                    <a:pt x="589394" y="30365"/>
                  </a:lnTo>
                  <a:lnTo>
                    <a:pt x="588479" y="30619"/>
                  </a:lnTo>
                  <a:lnTo>
                    <a:pt x="572401" y="35001"/>
                  </a:lnTo>
                  <a:lnTo>
                    <a:pt x="569087" y="36118"/>
                  </a:lnTo>
                  <a:lnTo>
                    <a:pt x="565746" y="37058"/>
                  </a:lnTo>
                  <a:lnTo>
                    <a:pt x="542226" y="45224"/>
                  </a:lnTo>
                  <a:lnTo>
                    <a:pt x="541997" y="45300"/>
                  </a:lnTo>
                  <a:lnTo>
                    <a:pt x="526288" y="50622"/>
                  </a:lnTo>
                  <a:lnTo>
                    <a:pt x="524141" y="51498"/>
                  </a:lnTo>
                  <a:lnTo>
                    <a:pt x="521906" y="52273"/>
                  </a:lnTo>
                  <a:lnTo>
                    <a:pt x="495071" y="63360"/>
                  </a:lnTo>
                  <a:lnTo>
                    <a:pt x="494423" y="63627"/>
                  </a:lnTo>
                  <a:lnTo>
                    <a:pt x="480720" y="69215"/>
                  </a:lnTo>
                  <a:lnTo>
                    <a:pt x="479704" y="69710"/>
                  </a:lnTo>
                  <a:lnTo>
                    <a:pt x="478548" y="70180"/>
                  </a:lnTo>
                  <a:lnTo>
                    <a:pt x="439115" y="89204"/>
                  </a:lnTo>
                  <a:lnTo>
                    <a:pt x="435813" y="90792"/>
                  </a:lnTo>
                  <a:lnTo>
                    <a:pt x="394309" y="113855"/>
                  </a:lnTo>
                  <a:lnTo>
                    <a:pt x="354698" y="138963"/>
                  </a:lnTo>
                  <a:lnTo>
                    <a:pt x="317004" y="166039"/>
                  </a:lnTo>
                  <a:lnTo>
                    <a:pt x="281254" y="194957"/>
                  </a:lnTo>
                  <a:lnTo>
                    <a:pt x="247472" y="225628"/>
                  </a:lnTo>
                  <a:lnTo>
                    <a:pt x="215696" y="257949"/>
                  </a:lnTo>
                  <a:lnTo>
                    <a:pt x="185966" y="291807"/>
                  </a:lnTo>
                  <a:lnTo>
                    <a:pt x="158305" y="327126"/>
                  </a:lnTo>
                  <a:lnTo>
                    <a:pt x="132765" y="363778"/>
                  </a:lnTo>
                  <a:lnTo>
                    <a:pt x="109347" y="401662"/>
                  </a:lnTo>
                  <a:lnTo>
                    <a:pt x="88112" y="440702"/>
                  </a:lnTo>
                  <a:lnTo>
                    <a:pt x="69075" y="480771"/>
                  </a:lnTo>
                  <a:lnTo>
                    <a:pt x="52273" y="521766"/>
                  </a:lnTo>
                  <a:lnTo>
                    <a:pt x="37744" y="563600"/>
                  </a:lnTo>
                  <a:lnTo>
                    <a:pt x="25514" y="606158"/>
                  </a:lnTo>
                  <a:lnTo>
                    <a:pt x="15621" y="649351"/>
                  </a:lnTo>
                  <a:lnTo>
                    <a:pt x="8089" y="693064"/>
                  </a:lnTo>
                  <a:lnTo>
                    <a:pt x="2946" y="737196"/>
                  </a:lnTo>
                  <a:lnTo>
                    <a:pt x="241" y="781659"/>
                  </a:lnTo>
                  <a:lnTo>
                    <a:pt x="0" y="826338"/>
                  </a:lnTo>
                  <a:lnTo>
                    <a:pt x="2247" y="871131"/>
                  </a:lnTo>
                  <a:lnTo>
                    <a:pt x="7035" y="915936"/>
                  </a:lnTo>
                  <a:lnTo>
                    <a:pt x="14376" y="960653"/>
                  </a:lnTo>
                  <a:lnTo>
                    <a:pt x="24307" y="1005192"/>
                  </a:lnTo>
                  <a:lnTo>
                    <a:pt x="36855" y="1049426"/>
                  </a:lnTo>
                  <a:lnTo>
                    <a:pt x="52070" y="1093279"/>
                  </a:lnTo>
                  <a:lnTo>
                    <a:pt x="69977" y="1136624"/>
                  </a:lnTo>
                  <a:lnTo>
                    <a:pt x="90589" y="1179385"/>
                  </a:lnTo>
                  <a:lnTo>
                    <a:pt x="113652" y="1220876"/>
                  </a:lnTo>
                  <a:lnTo>
                    <a:pt x="138760" y="1260487"/>
                  </a:lnTo>
                  <a:lnTo>
                    <a:pt x="154520" y="1282433"/>
                  </a:lnTo>
                  <a:lnTo>
                    <a:pt x="165836" y="1298194"/>
                  </a:lnTo>
                  <a:lnTo>
                    <a:pt x="194754" y="1333944"/>
                  </a:lnTo>
                  <a:lnTo>
                    <a:pt x="225425" y="1367726"/>
                  </a:lnTo>
                  <a:lnTo>
                    <a:pt x="257746" y="1399489"/>
                  </a:lnTo>
                  <a:lnTo>
                    <a:pt x="291617" y="1429219"/>
                  </a:lnTo>
                  <a:lnTo>
                    <a:pt x="326923" y="1456880"/>
                  </a:lnTo>
                  <a:lnTo>
                    <a:pt x="363575" y="1482420"/>
                  </a:lnTo>
                  <a:lnTo>
                    <a:pt x="401472" y="1505839"/>
                  </a:lnTo>
                  <a:lnTo>
                    <a:pt x="440499" y="1527073"/>
                  </a:lnTo>
                  <a:lnTo>
                    <a:pt x="480568" y="1546110"/>
                  </a:lnTo>
                  <a:lnTo>
                    <a:pt x="521563" y="1562912"/>
                  </a:lnTo>
                  <a:lnTo>
                    <a:pt x="563397" y="1577441"/>
                  </a:lnTo>
                  <a:lnTo>
                    <a:pt x="605955" y="1589671"/>
                  </a:lnTo>
                  <a:lnTo>
                    <a:pt x="649147" y="1599565"/>
                  </a:lnTo>
                  <a:lnTo>
                    <a:pt x="692861" y="1607108"/>
                  </a:lnTo>
                  <a:lnTo>
                    <a:pt x="736993" y="1612239"/>
                  </a:lnTo>
                  <a:lnTo>
                    <a:pt x="781456" y="1614944"/>
                  </a:lnTo>
                  <a:lnTo>
                    <a:pt x="826135" y="1615186"/>
                  </a:lnTo>
                  <a:lnTo>
                    <a:pt x="870927" y="1612938"/>
                  </a:lnTo>
                  <a:lnTo>
                    <a:pt x="915733" y="1608150"/>
                  </a:lnTo>
                  <a:lnTo>
                    <a:pt x="960462" y="1600809"/>
                  </a:lnTo>
                  <a:lnTo>
                    <a:pt x="1004989" y="1590878"/>
                  </a:lnTo>
                  <a:lnTo>
                    <a:pt x="1049223" y="1578330"/>
                  </a:lnTo>
                  <a:lnTo>
                    <a:pt x="1093076" y="1563116"/>
                  </a:lnTo>
                  <a:lnTo>
                    <a:pt x="1136421" y="1545209"/>
                  </a:lnTo>
                  <a:lnTo>
                    <a:pt x="1179182" y="1524596"/>
                  </a:lnTo>
                  <a:lnTo>
                    <a:pt x="1220673" y="1501533"/>
                  </a:lnTo>
                  <a:lnTo>
                    <a:pt x="1260284" y="1476425"/>
                  </a:lnTo>
                  <a:lnTo>
                    <a:pt x="1297990" y="1449349"/>
                  </a:lnTo>
                  <a:lnTo>
                    <a:pt x="1333741" y="1420431"/>
                  </a:lnTo>
                  <a:lnTo>
                    <a:pt x="1367523" y="1389761"/>
                  </a:lnTo>
                  <a:lnTo>
                    <a:pt x="1399286" y="1357439"/>
                  </a:lnTo>
                  <a:lnTo>
                    <a:pt x="1429016" y="1323581"/>
                  </a:lnTo>
                  <a:lnTo>
                    <a:pt x="1456677" y="1288262"/>
                  </a:lnTo>
                  <a:lnTo>
                    <a:pt x="1482217" y="1251610"/>
                  </a:lnTo>
                  <a:lnTo>
                    <a:pt x="1505635" y="1213726"/>
                  </a:lnTo>
                  <a:lnTo>
                    <a:pt x="1526870" y="1174699"/>
                  </a:lnTo>
                  <a:lnTo>
                    <a:pt x="1545907" y="1134630"/>
                  </a:lnTo>
                  <a:lnTo>
                    <a:pt x="1562709" y="1093622"/>
                  </a:lnTo>
                  <a:lnTo>
                    <a:pt x="1577238" y="1051801"/>
                  </a:lnTo>
                  <a:lnTo>
                    <a:pt x="1589468" y="1009230"/>
                  </a:lnTo>
                  <a:lnTo>
                    <a:pt x="1599361" y="966050"/>
                  </a:lnTo>
                  <a:lnTo>
                    <a:pt x="1606905" y="922337"/>
                  </a:lnTo>
                  <a:lnTo>
                    <a:pt x="1612036" y="878192"/>
                  </a:lnTo>
                  <a:lnTo>
                    <a:pt x="1614741" y="833729"/>
                  </a:lnTo>
                  <a:lnTo>
                    <a:pt x="1614982" y="7890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7" name="Google Shape;207;p2" descr="Un hombre con traje y lentes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1006" y="446390"/>
            <a:ext cx="1654015" cy="1721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94830" y="3468821"/>
            <a:ext cx="1615441" cy="16154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2"/>
          <p:cNvGrpSpPr/>
          <p:nvPr/>
        </p:nvGrpSpPr>
        <p:grpSpPr>
          <a:xfrm rot="890371">
            <a:off x="7407265" y="6350099"/>
            <a:ext cx="1689193" cy="1844342"/>
            <a:chOff x="9102507" y="6771839"/>
            <a:chExt cx="1689275" cy="1694865"/>
          </a:xfrm>
        </p:grpSpPr>
        <p:sp>
          <p:nvSpPr>
            <p:cNvPr id="217" name="Google Shape;217;p2"/>
            <p:cNvSpPr/>
            <p:nvPr/>
          </p:nvSpPr>
          <p:spPr>
            <a:xfrm>
              <a:off x="9102507" y="7152254"/>
              <a:ext cx="1612265" cy="1314450"/>
            </a:xfrm>
            <a:custGeom>
              <a:avLst/>
              <a:gdLst/>
              <a:ahLst/>
              <a:cxnLst/>
              <a:rect l="l" t="t" r="r" b="b"/>
              <a:pathLst>
                <a:path w="1612265" h="1314450" extrusionOk="0">
                  <a:moveTo>
                    <a:pt x="1611641" y="892441"/>
                  </a:moveTo>
                  <a:lnTo>
                    <a:pt x="1586057" y="932602"/>
                  </a:lnTo>
                  <a:lnTo>
                    <a:pt x="1558654" y="970889"/>
                  </a:lnTo>
                  <a:lnTo>
                    <a:pt x="1529523" y="1007281"/>
                  </a:lnTo>
                  <a:lnTo>
                    <a:pt x="1498755" y="1041753"/>
                  </a:lnTo>
                  <a:lnTo>
                    <a:pt x="1466440" y="1074285"/>
                  </a:lnTo>
                  <a:lnTo>
                    <a:pt x="1432670" y="1104853"/>
                  </a:lnTo>
                  <a:lnTo>
                    <a:pt x="1397534" y="1133433"/>
                  </a:lnTo>
                  <a:lnTo>
                    <a:pt x="1361125" y="1160005"/>
                  </a:lnTo>
                  <a:lnTo>
                    <a:pt x="1323531" y="1184544"/>
                  </a:lnTo>
                  <a:lnTo>
                    <a:pt x="1284845" y="1207028"/>
                  </a:lnTo>
                  <a:lnTo>
                    <a:pt x="1245157" y="1227435"/>
                  </a:lnTo>
                  <a:lnTo>
                    <a:pt x="1204558" y="1245741"/>
                  </a:lnTo>
                  <a:lnTo>
                    <a:pt x="1163139" y="1261925"/>
                  </a:lnTo>
                  <a:lnTo>
                    <a:pt x="1120989" y="1275963"/>
                  </a:lnTo>
                  <a:lnTo>
                    <a:pt x="1078201" y="1287832"/>
                  </a:lnTo>
                  <a:lnTo>
                    <a:pt x="1034865" y="1297510"/>
                  </a:lnTo>
                  <a:lnTo>
                    <a:pt x="991071" y="1304974"/>
                  </a:lnTo>
                  <a:lnTo>
                    <a:pt x="946910" y="1310202"/>
                  </a:lnTo>
                  <a:lnTo>
                    <a:pt x="902474" y="1313171"/>
                  </a:lnTo>
                  <a:lnTo>
                    <a:pt x="857853" y="1313857"/>
                  </a:lnTo>
                  <a:lnTo>
                    <a:pt x="813137" y="1312239"/>
                  </a:lnTo>
                  <a:lnTo>
                    <a:pt x="768417" y="1308294"/>
                  </a:lnTo>
                  <a:lnTo>
                    <a:pt x="723785" y="1301998"/>
                  </a:lnTo>
                  <a:lnTo>
                    <a:pt x="679330" y="1293330"/>
                  </a:lnTo>
                  <a:lnTo>
                    <a:pt x="635145" y="1282266"/>
                  </a:lnTo>
                  <a:lnTo>
                    <a:pt x="591318" y="1268783"/>
                  </a:lnTo>
                  <a:lnTo>
                    <a:pt x="547942" y="1252860"/>
                  </a:lnTo>
                  <a:lnTo>
                    <a:pt x="505107" y="1234474"/>
                  </a:lnTo>
                  <a:lnTo>
                    <a:pt x="462903" y="1213600"/>
                  </a:lnTo>
                  <a:lnTo>
                    <a:pt x="421422" y="1190218"/>
                  </a:lnTo>
                  <a:lnTo>
                    <a:pt x="381260" y="1164634"/>
                  </a:lnTo>
                  <a:lnTo>
                    <a:pt x="342972" y="1137231"/>
                  </a:lnTo>
                  <a:lnTo>
                    <a:pt x="306580" y="1108100"/>
                  </a:lnTo>
                  <a:lnTo>
                    <a:pt x="272106" y="1077332"/>
                  </a:lnTo>
                  <a:lnTo>
                    <a:pt x="239574" y="1045018"/>
                  </a:lnTo>
                  <a:lnTo>
                    <a:pt x="209006" y="1011247"/>
                  </a:lnTo>
                  <a:lnTo>
                    <a:pt x="180425" y="976112"/>
                  </a:lnTo>
                  <a:lnTo>
                    <a:pt x="153853" y="939702"/>
                  </a:lnTo>
                  <a:lnTo>
                    <a:pt x="129314" y="902109"/>
                  </a:lnTo>
                  <a:lnTo>
                    <a:pt x="106829" y="863423"/>
                  </a:lnTo>
                  <a:lnTo>
                    <a:pt x="86422" y="823735"/>
                  </a:lnTo>
                  <a:lnTo>
                    <a:pt x="68116" y="783136"/>
                  </a:lnTo>
                  <a:lnTo>
                    <a:pt x="51932" y="741716"/>
                  </a:lnTo>
                  <a:lnTo>
                    <a:pt x="37894" y="699567"/>
                  </a:lnTo>
                  <a:lnTo>
                    <a:pt x="26025" y="656778"/>
                  </a:lnTo>
                  <a:lnTo>
                    <a:pt x="16347" y="613442"/>
                  </a:lnTo>
                  <a:lnTo>
                    <a:pt x="8883" y="569648"/>
                  </a:lnTo>
                  <a:lnTo>
                    <a:pt x="3655" y="525488"/>
                  </a:lnTo>
                  <a:lnTo>
                    <a:pt x="686" y="481051"/>
                  </a:lnTo>
                  <a:lnTo>
                    <a:pt x="0" y="436430"/>
                  </a:lnTo>
                  <a:lnTo>
                    <a:pt x="1617" y="391714"/>
                  </a:lnTo>
                  <a:lnTo>
                    <a:pt x="5563" y="346994"/>
                  </a:lnTo>
                  <a:lnTo>
                    <a:pt x="11858" y="302362"/>
                  </a:lnTo>
                  <a:lnTo>
                    <a:pt x="20526" y="257908"/>
                  </a:lnTo>
                  <a:lnTo>
                    <a:pt x="31590" y="213722"/>
                  </a:lnTo>
                  <a:lnTo>
                    <a:pt x="45071" y="169896"/>
                  </a:lnTo>
                  <a:lnTo>
                    <a:pt x="60993" y="126519"/>
                  </a:lnTo>
                  <a:lnTo>
                    <a:pt x="79379" y="83684"/>
                  </a:lnTo>
                  <a:lnTo>
                    <a:pt x="100252" y="41481"/>
                  </a:lnTo>
                  <a:lnTo>
                    <a:pt x="123633" y="0"/>
                  </a:lnTo>
                </a:path>
              </a:pathLst>
            </a:custGeom>
            <a:noFill/>
            <a:ln w="44025" cap="flat" cmpd="sng">
              <a:solidFill>
                <a:srgbClr val="A300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9176342" y="6771839"/>
              <a:ext cx="1615440" cy="1615440"/>
            </a:xfrm>
            <a:custGeom>
              <a:avLst/>
              <a:gdLst/>
              <a:ahLst/>
              <a:cxnLst/>
              <a:rect l="l" t="t" r="r" b="b"/>
              <a:pathLst>
                <a:path w="1615440" h="1615440" extrusionOk="0">
                  <a:moveTo>
                    <a:pt x="788848" y="0"/>
                  </a:moveTo>
                  <a:lnTo>
                    <a:pt x="744053" y="2252"/>
                  </a:lnTo>
                  <a:lnTo>
                    <a:pt x="699244" y="7032"/>
                  </a:lnTo>
                  <a:lnTo>
                    <a:pt x="654522" y="14371"/>
                  </a:lnTo>
                  <a:lnTo>
                    <a:pt x="609990" y="24302"/>
                  </a:lnTo>
                  <a:lnTo>
                    <a:pt x="565748" y="36858"/>
                  </a:lnTo>
                  <a:lnTo>
                    <a:pt x="521900" y="52070"/>
                  </a:lnTo>
                  <a:lnTo>
                    <a:pt x="478548" y="69972"/>
                  </a:lnTo>
                  <a:lnTo>
                    <a:pt x="435794" y="90595"/>
                  </a:lnTo>
                  <a:lnTo>
                    <a:pt x="394302" y="113651"/>
                  </a:lnTo>
                  <a:lnTo>
                    <a:pt x="354691" y="138763"/>
                  </a:lnTo>
                  <a:lnTo>
                    <a:pt x="316991" y="165831"/>
                  </a:lnTo>
                  <a:lnTo>
                    <a:pt x="281235" y="194751"/>
                  </a:lnTo>
                  <a:lnTo>
                    <a:pt x="247457" y="225421"/>
                  </a:lnTo>
                  <a:lnTo>
                    <a:pt x="215687" y="257740"/>
                  </a:lnTo>
                  <a:lnTo>
                    <a:pt x="185959" y="291606"/>
                  </a:lnTo>
                  <a:lnTo>
                    <a:pt x="158304" y="326915"/>
                  </a:lnTo>
                  <a:lnTo>
                    <a:pt x="132756" y="363567"/>
                  </a:lnTo>
                  <a:lnTo>
                    <a:pt x="109347" y="401459"/>
                  </a:lnTo>
                  <a:lnTo>
                    <a:pt x="88108" y="440489"/>
                  </a:lnTo>
                  <a:lnTo>
                    <a:pt x="69073" y="480555"/>
                  </a:lnTo>
                  <a:lnTo>
                    <a:pt x="52274" y="521555"/>
                  </a:lnTo>
                  <a:lnTo>
                    <a:pt x="37742" y="563386"/>
                  </a:lnTo>
                  <a:lnTo>
                    <a:pt x="25512" y="605947"/>
                  </a:lnTo>
                  <a:lnTo>
                    <a:pt x="15614" y="649135"/>
                  </a:lnTo>
                  <a:lnTo>
                    <a:pt x="8081" y="692849"/>
                  </a:lnTo>
                  <a:lnTo>
                    <a:pt x="2947" y="736986"/>
                  </a:lnTo>
                  <a:lnTo>
                    <a:pt x="242" y="781444"/>
                  </a:lnTo>
                  <a:lnTo>
                    <a:pt x="0" y="826121"/>
                  </a:lnTo>
                  <a:lnTo>
                    <a:pt x="2252" y="870916"/>
                  </a:lnTo>
                  <a:lnTo>
                    <a:pt x="7032" y="915725"/>
                  </a:lnTo>
                  <a:lnTo>
                    <a:pt x="14371" y="960447"/>
                  </a:lnTo>
                  <a:lnTo>
                    <a:pt x="24302" y="1004980"/>
                  </a:lnTo>
                  <a:lnTo>
                    <a:pt x="36858" y="1049221"/>
                  </a:lnTo>
                  <a:lnTo>
                    <a:pt x="52070" y="1093069"/>
                  </a:lnTo>
                  <a:lnTo>
                    <a:pt x="69972" y="1136421"/>
                  </a:lnTo>
                  <a:lnTo>
                    <a:pt x="90595" y="1179176"/>
                  </a:lnTo>
                  <a:lnTo>
                    <a:pt x="113652" y="1220667"/>
                  </a:lnTo>
                  <a:lnTo>
                    <a:pt x="138766" y="1260279"/>
                  </a:lnTo>
                  <a:lnTo>
                    <a:pt x="165834" y="1297978"/>
                  </a:lnTo>
                  <a:lnTo>
                    <a:pt x="194755" y="1333734"/>
                  </a:lnTo>
                  <a:lnTo>
                    <a:pt x="225427" y="1367513"/>
                  </a:lnTo>
                  <a:lnTo>
                    <a:pt x="257747" y="1399282"/>
                  </a:lnTo>
                  <a:lnTo>
                    <a:pt x="291613" y="1429011"/>
                  </a:lnTo>
                  <a:lnTo>
                    <a:pt x="326923" y="1456665"/>
                  </a:lnTo>
                  <a:lnTo>
                    <a:pt x="363576" y="1482213"/>
                  </a:lnTo>
                  <a:lnTo>
                    <a:pt x="401468" y="1505623"/>
                  </a:lnTo>
                  <a:lnTo>
                    <a:pt x="440498" y="1526862"/>
                  </a:lnTo>
                  <a:lnTo>
                    <a:pt x="480564" y="1545897"/>
                  </a:lnTo>
                  <a:lnTo>
                    <a:pt x="521564" y="1562697"/>
                  </a:lnTo>
                  <a:lnTo>
                    <a:pt x="563395" y="1577228"/>
                  </a:lnTo>
                  <a:lnTo>
                    <a:pt x="605956" y="1589460"/>
                  </a:lnTo>
                  <a:lnTo>
                    <a:pt x="649144" y="1599358"/>
                  </a:lnTo>
                  <a:lnTo>
                    <a:pt x="692858" y="1606891"/>
                  </a:lnTo>
                  <a:lnTo>
                    <a:pt x="736995" y="1612026"/>
                  </a:lnTo>
                  <a:lnTo>
                    <a:pt x="781452" y="1614731"/>
                  </a:lnTo>
                  <a:lnTo>
                    <a:pt x="826129" y="1614974"/>
                  </a:lnTo>
                  <a:lnTo>
                    <a:pt x="870923" y="1612723"/>
                  </a:lnTo>
                  <a:lnTo>
                    <a:pt x="915731" y="1607944"/>
                  </a:lnTo>
                  <a:lnTo>
                    <a:pt x="960453" y="1600605"/>
                  </a:lnTo>
                  <a:lnTo>
                    <a:pt x="1004984" y="1590675"/>
                  </a:lnTo>
                  <a:lnTo>
                    <a:pt x="1049225" y="1578120"/>
                  </a:lnTo>
                  <a:lnTo>
                    <a:pt x="1093071" y="1562909"/>
                  </a:lnTo>
                  <a:lnTo>
                    <a:pt x="1136422" y="1545009"/>
                  </a:lnTo>
                  <a:lnTo>
                    <a:pt x="1179176" y="1524387"/>
                  </a:lnTo>
                  <a:lnTo>
                    <a:pt x="1220668" y="1501330"/>
                  </a:lnTo>
                  <a:lnTo>
                    <a:pt x="1260281" y="1476216"/>
                  </a:lnTo>
                  <a:lnTo>
                    <a:pt x="1297982" y="1449148"/>
                  </a:lnTo>
                  <a:lnTo>
                    <a:pt x="1333738" y="1420227"/>
                  </a:lnTo>
                  <a:lnTo>
                    <a:pt x="1367517" y="1389555"/>
                  </a:lnTo>
                  <a:lnTo>
                    <a:pt x="1399287" y="1357235"/>
                  </a:lnTo>
                  <a:lnTo>
                    <a:pt x="1429016" y="1323369"/>
                  </a:lnTo>
                  <a:lnTo>
                    <a:pt x="1456670" y="1288058"/>
                  </a:lnTo>
                  <a:lnTo>
                    <a:pt x="1482219" y="1251406"/>
                  </a:lnTo>
                  <a:lnTo>
                    <a:pt x="1505628" y="1213513"/>
                  </a:lnTo>
                  <a:lnTo>
                    <a:pt x="1526867" y="1174483"/>
                  </a:lnTo>
                  <a:lnTo>
                    <a:pt x="1545902" y="1134417"/>
                  </a:lnTo>
                  <a:lnTo>
                    <a:pt x="1562701" y="1093417"/>
                  </a:lnTo>
                  <a:lnTo>
                    <a:pt x="1577232" y="1051585"/>
                  </a:lnTo>
                  <a:lnTo>
                    <a:pt x="1589462" y="1009024"/>
                  </a:lnTo>
                  <a:lnTo>
                    <a:pt x="1599359" y="965835"/>
                  </a:lnTo>
                  <a:lnTo>
                    <a:pt x="1606891" y="922121"/>
                  </a:lnTo>
                  <a:lnTo>
                    <a:pt x="1612026" y="877984"/>
                  </a:lnTo>
                  <a:lnTo>
                    <a:pt x="1614730" y="833526"/>
                  </a:lnTo>
                  <a:lnTo>
                    <a:pt x="1614972" y="788848"/>
                  </a:lnTo>
                  <a:lnTo>
                    <a:pt x="1612719" y="744054"/>
                  </a:lnTo>
                  <a:lnTo>
                    <a:pt x="1607939" y="699244"/>
                  </a:lnTo>
                  <a:lnTo>
                    <a:pt x="1600599" y="654522"/>
                  </a:lnTo>
                  <a:lnTo>
                    <a:pt x="1590668" y="609990"/>
                  </a:lnTo>
                  <a:lnTo>
                    <a:pt x="1578112" y="565748"/>
                  </a:lnTo>
                  <a:lnTo>
                    <a:pt x="1562899" y="521900"/>
                  </a:lnTo>
                  <a:lnTo>
                    <a:pt x="1544997" y="478548"/>
                  </a:lnTo>
                  <a:lnTo>
                    <a:pt x="1524374" y="435794"/>
                  </a:lnTo>
                  <a:lnTo>
                    <a:pt x="1501319" y="394302"/>
                  </a:lnTo>
                  <a:lnTo>
                    <a:pt x="1476206" y="354691"/>
                  </a:lnTo>
                  <a:lnTo>
                    <a:pt x="1449139" y="316991"/>
                  </a:lnTo>
                  <a:lnTo>
                    <a:pt x="1420219" y="281235"/>
                  </a:lnTo>
                  <a:lnTo>
                    <a:pt x="1389548" y="247457"/>
                  </a:lnTo>
                  <a:lnTo>
                    <a:pt x="1357229" y="215687"/>
                  </a:lnTo>
                  <a:lnTo>
                    <a:pt x="1323364" y="185959"/>
                  </a:lnTo>
                  <a:lnTo>
                    <a:pt x="1288054" y="158304"/>
                  </a:lnTo>
                  <a:lnTo>
                    <a:pt x="1251402" y="132756"/>
                  </a:lnTo>
                  <a:lnTo>
                    <a:pt x="1213510" y="109347"/>
                  </a:lnTo>
                  <a:lnTo>
                    <a:pt x="1174480" y="88108"/>
                  </a:lnTo>
                  <a:lnTo>
                    <a:pt x="1134414" y="69073"/>
                  </a:lnTo>
                  <a:lnTo>
                    <a:pt x="1093415" y="52274"/>
                  </a:lnTo>
                  <a:lnTo>
                    <a:pt x="1051583" y="37742"/>
                  </a:lnTo>
                  <a:lnTo>
                    <a:pt x="1009022" y="25512"/>
                  </a:lnTo>
                  <a:lnTo>
                    <a:pt x="965834" y="15614"/>
                  </a:lnTo>
                  <a:lnTo>
                    <a:pt x="922120" y="8081"/>
                  </a:lnTo>
                  <a:lnTo>
                    <a:pt x="877983" y="2947"/>
                  </a:lnTo>
                  <a:lnTo>
                    <a:pt x="833525" y="242"/>
                  </a:lnTo>
                  <a:lnTo>
                    <a:pt x="788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9" name="Google Shape;219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60151" y="6460456"/>
            <a:ext cx="1583423" cy="1583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85" y="3068627"/>
            <a:ext cx="1920049" cy="19200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5" y="3066966"/>
            <a:ext cx="1748376" cy="20381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Image 1" descr="Una mujer con una camisa azul  El contenido generado por IA puede ser incorrecto.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754192" y="3430098"/>
            <a:ext cx="1622026" cy="16836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"/>
          <p:cNvSpPr/>
          <p:nvPr/>
        </p:nvSpPr>
        <p:spPr>
          <a:xfrm>
            <a:off x="10070696" y="2658198"/>
            <a:ext cx="1640839" cy="572770"/>
          </a:xfrm>
          <a:custGeom>
            <a:avLst/>
            <a:gdLst/>
            <a:ahLst/>
            <a:cxnLst/>
            <a:rect l="l" t="t" r="r" b="b"/>
            <a:pathLst>
              <a:path w="1640840" h="572769" extrusionOk="0">
                <a:moveTo>
                  <a:pt x="1523657" y="0"/>
                </a:moveTo>
                <a:lnTo>
                  <a:pt x="116878" y="0"/>
                </a:lnTo>
                <a:lnTo>
                  <a:pt x="71382" y="9184"/>
                </a:lnTo>
                <a:lnTo>
                  <a:pt x="34231" y="34231"/>
                </a:lnTo>
                <a:lnTo>
                  <a:pt x="9184" y="71382"/>
                </a:lnTo>
                <a:lnTo>
                  <a:pt x="0" y="116878"/>
                </a:lnTo>
                <a:lnTo>
                  <a:pt x="0" y="455256"/>
                </a:lnTo>
                <a:lnTo>
                  <a:pt x="9184" y="500754"/>
                </a:lnTo>
                <a:lnTo>
                  <a:pt x="34231" y="537910"/>
                </a:lnTo>
                <a:lnTo>
                  <a:pt x="71382" y="562961"/>
                </a:lnTo>
                <a:lnTo>
                  <a:pt x="116878" y="572147"/>
                </a:lnTo>
                <a:lnTo>
                  <a:pt x="1523657" y="572147"/>
                </a:lnTo>
                <a:lnTo>
                  <a:pt x="1569153" y="562961"/>
                </a:lnTo>
                <a:lnTo>
                  <a:pt x="1606303" y="537910"/>
                </a:lnTo>
                <a:lnTo>
                  <a:pt x="1631350" y="500754"/>
                </a:lnTo>
                <a:lnTo>
                  <a:pt x="1640535" y="455256"/>
                </a:lnTo>
                <a:lnTo>
                  <a:pt x="1640535" y="116878"/>
                </a:lnTo>
                <a:lnTo>
                  <a:pt x="1631350" y="71382"/>
                </a:lnTo>
                <a:lnTo>
                  <a:pt x="1606303" y="34231"/>
                </a:lnTo>
                <a:lnTo>
                  <a:pt x="1569153" y="9184"/>
                </a:lnTo>
                <a:lnTo>
                  <a:pt x="1523657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6394998" y="3947619"/>
            <a:ext cx="3484245" cy="725805"/>
          </a:xfrm>
          <a:custGeom>
            <a:avLst/>
            <a:gdLst/>
            <a:ahLst/>
            <a:cxnLst/>
            <a:rect l="l" t="t" r="r" b="b"/>
            <a:pathLst>
              <a:path w="3484245" h="725804" extrusionOk="0">
                <a:moveTo>
                  <a:pt x="3291674" y="0"/>
                </a:moveTo>
                <a:lnTo>
                  <a:pt x="191960" y="0"/>
                </a:lnTo>
                <a:lnTo>
                  <a:pt x="147944" y="5069"/>
                </a:lnTo>
                <a:lnTo>
                  <a:pt x="107539" y="19510"/>
                </a:lnTo>
                <a:lnTo>
                  <a:pt x="71897" y="42170"/>
                </a:lnTo>
                <a:lnTo>
                  <a:pt x="42170" y="71897"/>
                </a:lnTo>
                <a:lnTo>
                  <a:pt x="19510" y="107539"/>
                </a:lnTo>
                <a:lnTo>
                  <a:pt x="5069" y="147944"/>
                </a:lnTo>
                <a:lnTo>
                  <a:pt x="0" y="191960"/>
                </a:lnTo>
                <a:lnTo>
                  <a:pt x="0" y="533400"/>
                </a:lnTo>
                <a:lnTo>
                  <a:pt x="5069" y="577415"/>
                </a:lnTo>
                <a:lnTo>
                  <a:pt x="19510" y="617820"/>
                </a:lnTo>
                <a:lnTo>
                  <a:pt x="42170" y="653462"/>
                </a:lnTo>
                <a:lnTo>
                  <a:pt x="71897" y="683189"/>
                </a:lnTo>
                <a:lnTo>
                  <a:pt x="107539" y="705849"/>
                </a:lnTo>
                <a:lnTo>
                  <a:pt x="147944" y="720290"/>
                </a:lnTo>
                <a:lnTo>
                  <a:pt x="191960" y="725360"/>
                </a:lnTo>
                <a:lnTo>
                  <a:pt x="3291674" y="725360"/>
                </a:lnTo>
                <a:lnTo>
                  <a:pt x="3335695" y="720290"/>
                </a:lnTo>
                <a:lnTo>
                  <a:pt x="3376103" y="705849"/>
                </a:lnTo>
                <a:lnTo>
                  <a:pt x="3411747" y="683189"/>
                </a:lnTo>
                <a:lnTo>
                  <a:pt x="3441476" y="653462"/>
                </a:lnTo>
                <a:lnTo>
                  <a:pt x="3464137" y="617820"/>
                </a:lnTo>
                <a:lnTo>
                  <a:pt x="3478578" y="577415"/>
                </a:lnTo>
                <a:lnTo>
                  <a:pt x="3483648" y="533400"/>
                </a:lnTo>
                <a:lnTo>
                  <a:pt x="3483648" y="191960"/>
                </a:lnTo>
                <a:lnTo>
                  <a:pt x="3478578" y="147944"/>
                </a:lnTo>
                <a:lnTo>
                  <a:pt x="3464137" y="107539"/>
                </a:lnTo>
                <a:lnTo>
                  <a:pt x="3441476" y="71897"/>
                </a:lnTo>
                <a:lnTo>
                  <a:pt x="3411747" y="42170"/>
                </a:lnTo>
                <a:lnTo>
                  <a:pt x="3376103" y="19510"/>
                </a:lnTo>
                <a:lnTo>
                  <a:pt x="3335695" y="5069"/>
                </a:lnTo>
                <a:lnTo>
                  <a:pt x="3291674" y="0"/>
                </a:lnTo>
                <a:close/>
              </a:path>
            </a:pathLst>
          </a:custGeom>
          <a:solidFill>
            <a:srgbClr val="CC2F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6613748" y="5014780"/>
            <a:ext cx="3046730" cy="480695"/>
          </a:xfrm>
          <a:custGeom>
            <a:avLst/>
            <a:gdLst/>
            <a:ahLst/>
            <a:cxnLst/>
            <a:rect l="l" t="t" r="r" b="b"/>
            <a:pathLst>
              <a:path w="3046729" h="480695" extrusionOk="0">
                <a:moveTo>
                  <a:pt x="2854172" y="0"/>
                </a:moveTo>
                <a:lnTo>
                  <a:pt x="191960" y="0"/>
                </a:lnTo>
                <a:lnTo>
                  <a:pt x="147948" y="5070"/>
                </a:lnTo>
                <a:lnTo>
                  <a:pt x="107545" y="19513"/>
                </a:lnTo>
                <a:lnTo>
                  <a:pt x="71903" y="42175"/>
                </a:lnTo>
                <a:lnTo>
                  <a:pt x="42174" y="71905"/>
                </a:lnTo>
                <a:lnTo>
                  <a:pt x="19512" y="107550"/>
                </a:lnTo>
                <a:lnTo>
                  <a:pt x="5070" y="147956"/>
                </a:lnTo>
                <a:lnTo>
                  <a:pt x="0" y="191973"/>
                </a:lnTo>
                <a:lnTo>
                  <a:pt x="0" y="288607"/>
                </a:lnTo>
                <a:lnTo>
                  <a:pt x="5070" y="332623"/>
                </a:lnTo>
                <a:lnTo>
                  <a:pt x="19512" y="373030"/>
                </a:lnTo>
                <a:lnTo>
                  <a:pt x="42174" y="408675"/>
                </a:lnTo>
                <a:lnTo>
                  <a:pt x="71903" y="438404"/>
                </a:lnTo>
                <a:lnTo>
                  <a:pt x="107545" y="461067"/>
                </a:lnTo>
                <a:lnTo>
                  <a:pt x="147948" y="475510"/>
                </a:lnTo>
                <a:lnTo>
                  <a:pt x="191960" y="480580"/>
                </a:lnTo>
                <a:lnTo>
                  <a:pt x="2854172" y="480580"/>
                </a:lnTo>
                <a:lnTo>
                  <a:pt x="2898188" y="475510"/>
                </a:lnTo>
                <a:lnTo>
                  <a:pt x="2938593" y="461067"/>
                </a:lnTo>
                <a:lnTo>
                  <a:pt x="2974235" y="438404"/>
                </a:lnTo>
                <a:lnTo>
                  <a:pt x="3003962" y="408675"/>
                </a:lnTo>
                <a:lnTo>
                  <a:pt x="3026622" y="373030"/>
                </a:lnTo>
                <a:lnTo>
                  <a:pt x="3041063" y="332623"/>
                </a:lnTo>
                <a:lnTo>
                  <a:pt x="3046133" y="288607"/>
                </a:lnTo>
                <a:lnTo>
                  <a:pt x="3046133" y="191973"/>
                </a:lnTo>
                <a:lnTo>
                  <a:pt x="3041063" y="147956"/>
                </a:lnTo>
                <a:lnTo>
                  <a:pt x="3026622" y="107550"/>
                </a:lnTo>
                <a:lnTo>
                  <a:pt x="3003962" y="71905"/>
                </a:lnTo>
                <a:lnTo>
                  <a:pt x="2974235" y="42175"/>
                </a:lnTo>
                <a:lnTo>
                  <a:pt x="2938593" y="19513"/>
                </a:lnTo>
                <a:lnTo>
                  <a:pt x="2898188" y="5070"/>
                </a:lnTo>
                <a:lnTo>
                  <a:pt x="2854172" y="0"/>
                </a:lnTo>
                <a:close/>
              </a:path>
            </a:pathLst>
          </a:custGeom>
          <a:solidFill>
            <a:srgbClr val="CC2F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11743522" y="3947619"/>
            <a:ext cx="3484245" cy="725805"/>
          </a:xfrm>
          <a:custGeom>
            <a:avLst/>
            <a:gdLst/>
            <a:ahLst/>
            <a:cxnLst/>
            <a:rect l="l" t="t" r="r" b="b"/>
            <a:pathLst>
              <a:path w="3484244" h="725804" extrusionOk="0">
                <a:moveTo>
                  <a:pt x="3291674" y="0"/>
                </a:moveTo>
                <a:lnTo>
                  <a:pt x="191960" y="0"/>
                </a:lnTo>
                <a:lnTo>
                  <a:pt x="147944" y="5069"/>
                </a:lnTo>
                <a:lnTo>
                  <a:pt x="107539" y="19510"/>
                </a:lnTo>
                <a:lnTo>
                  <a:pt x="71897" y="42170"/>
                </a:lnTo>
                <a:lnTo>
                  <a:pt x="42170" y="71897"/>
                </a:lnTo>
                <a:lnTo>
                  <a:pt x="19510" y="107539"/>
                </a:lnTo>
                <a:lnTo>
                  <a:pt x="5069" y="147944"/>
                </a:lnTo>
                <a:lnTo>
                  <a:pt x="0" y="191960"/>
                </a:lnTo>
                <a:lnTo>
                  <a:pt x="0" y="533400"/>
                </a:lnTo>
                <a:lnTo>
                  <a:pt x="5069" y="577415"/>
                </a:lnTo>
                <a:lnTo>
                  <a:pt x="19510" y="617820"/>
                </a:lnTo>
                <a:lnTo>
                  <a:pt x="42170" y="653462"/>
                </a:lnTo>
                <a:lnTo>
                  <a:pt x="71897" y="683189"/>
                </a:lnTo>
                <a:lnTo>
                  <a:pt x="107539" y="705849"/>
                </a:lnTo>
                <a:lnTo>
                  <a:pt x="147944" y="720290"/>
                </a:lnTo>
                <a:lnTo>
                  <a:pt x="191960" y="725360"/>
                </a:lnTo>
                <a:lnTo>
                  <a:pt x="3291674" y="725360"/>
                </a:lnTo>
                <a:lnTo>
                  <a:pt x="3335694" y="720290"/>
                </a:lnTo>
                <a:lnTo>
                  <a:pt x="3376101" y="705849"/>
                </a:lnTo>
                <a:lnTo>
                  <a:pt x="3411742" y="683189"/>
                </a:lnTo>
                <a:lnTo>
                  <a:pt x="3441468" y="653462"/>
                </a:lnTo>
                <a:lnTo>
                  <a:pt x="3464127" y="617820"/>
                </a:lnTo>
                <a:lnTo>
                  <a:pt x="3478566" y="577415"/>
                </a:lnTo>
                <a:lnTo>
                  <a:pt x="3483635" y="533400"/>
                </a:lnTo>
                <a:lnTo>
                  <a:pt x="3483635" y="191960"/>
                </a:lnTo>
                <a:lnTo>
                  <a:pt x="3478566" y="147944"/>
                </a:lnTo>
                <a:lnTo>
                  <a:pt x="3464127" y="107539"/>
                </a:lnTo>
                <a:lnTo>
                  <a:pt x="3441468" y="71897"/>
                </a:lnTo>
                <a:lnTo>
                  <a:pt x="3411742" y="42170"/>
                </a:lnTo>
                <a:lnTo>
                  <a:pt x="3376101" y="19510"/>
                </a:lnTo>
                <a:lnTo>
                  <a:pt x="3335694" y="5069"/>
                </a:lnTo>
                <a:lnTo>
                  <a:pt x="3291674" y="0"/>
                </a:lnTo>
                <a:close/>
              </a:path>
            </a:pathLst>
          </a:custGeom>
          <a:solidFill>
            <a:srgbClr val="CC2F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24999" y="1"/>
            <a:ext cx="4432300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"/>
          <p:cNvSpPr txBox="1">
            <a:spLocks noGrp="1"/>
          </p:cNvSpPr>
          <p:nvPr>
            <p:ph type="title"/>
          </p:nvPr>
        </p:nvSpPr>
        <p:spPr>
          <a:xfrm>
            <a:off x="6365304" y="557013"/>
            <a:ext cx="5005705" cy="99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800">
                <a:solidFill>
                  <a:srgbClr val="000000"/>
                </a:solidFill>
              </a:rPr>
              <a:t>ESTRUCTURA</a:t>
            </a:r>
            <a:endParaRPr sz="2800"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Y FUNCIONAMIENTO</a:t>
            </a:r>
            <a:endParaRPr/>
          </a:p>
        </p:txBody>
      </p:sp>
      <p:sp>
        <p:nvSpPr>
          <p:cNvPr id="233" name="Google Shape;233;p3"/>
          <p:cNvSpPr txBox="1"/>
          <p:nvPr/>
        </p:nvSpPr>
        <p:spPr>
          <a:xfrm>
            <a:off x="7130510" y="2668561"/>
            <a:ext cx="2080260" cy="60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47015" marR="508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Consejo Superior  Universitario</a:t>
            </a:r>
            <a:endParaRPr sz="19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3"/>
          <p:cNvSpPr txBox="1"/>
          <p:nvPr/>
        </p:nvSpPr>
        <p:spPr>
          <a:xfrm>
            <a:off x="12563620" y="2755188"/>
            <a:ext cx="2416810" cy="31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Consejo Académico</a:t>
            </a:r>
            <a:endParaRPr sz="19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3"/>
          <p:cNvSpPr txBox="1"/>
          <p:nvPr/>
        </p:nvSpPr>
        <p:spPr>
          <a:xfrm>
            <a:off x="6574147" y="3999335"/>
            <a:ext cx="3127375" cy="57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699135" marR="5080" lvl="0" indent="-6870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Vicerrectoría de Recursos  Universitarios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3"/>
          <p:cNvSpPr txBox="1"/>
          <p:nvPr/>
        </p:nvSpPr>
        <p:spPr>
          <a:xfrm>
            <a:off x="11979476" y="4131411"/>
            <a:ext cx="3043555" cy="26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Vicerrectoría Académica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3"/>
          <p:cNvSpPr txBox="1"/>
          <p:nvPr/>
        </p:nvSpPr>
        <p:spPr>
          <a:xfrm>
            <a:off x="6747969" y="5074249"/>
            <a:ext cx="2778125" cy="261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Bienestar Institucional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3"/>
          <p:cNvSpPr txBox="1"/>
          <p:nvPr/>
        </p:nvSpPr>
        <p:spPr>
          <a:xfrm>
            <a:off x="7559220" y="5902100"/>
            <a:ext cx="1028065" cy="29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Jefatura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9772433" y="5716540"/>
            <a:ext cx="2704465" cy="812165"/>
          </a:xfrm>
          <a:custGeom>
            <a:avLst/>
            <a:gdLst/>
            <a:ahLst/>
            <a:cxnLst/>
            <a:rect l="l" t="t" r="r" b="b"/>
            <a:pathLst>
              <a:path w="2704465" h="812165" extrusionOk="0">
                <a:moveTo>
                  <a:pt x="2525280" y="0"/>
                </a:moveTo>
                <a:lnTo>
                  <a:pt x="178841" y="0"/>
                </a:lnTo>
                <a:lnTo>
                  <a:pt x="131299" y="6388"/>
                </a:lnTo>
                <a:lnTo>
                  <a:pt x="88578" y="24417"/>
                </a:lnTo>
                <a:lnTo>
                  <a:pt x="52382" y="52381"/>
                </a:lnTo>
                <a:lnTo>
                  <a:pt x="24417" y="88574"/>
                </a:lnTo>
                <a:lnTo>
                  <a:pt x="6388" y="131292"/>
                </a:lnTo>
                <a:lnTo>
                  <a:pt x="0" y="178828"/>
                </a:lnTo>
                <a:lnTo>
                  <a:pt x="0" y="632841"/>
                </a:lnTo>
                <a:lnTo>
                  <a:pt x="6388" y="680382"/>
                </a:lnTo>
                <a:lnTo>
                  <a:pt x="24417" y="723104"/>
                </a:lnTo>
                <a:lnTo>
                  <a:pt x="52382" y="759299"/>
                </a:lnTo>
                <a:lnTo>
                  <a:pt x="88578" y="787264"/>
                </a:lnTo>
                <a:lnTo>
                  <a:pt x="131299" y="805293"/>
                </a:lnTo>
                <a:lnTo>
                  <a:pt x="178841" y="811682"/>
                </a:lnTo>
                <a:lnTo>
                  <a:pt x="2525280" y="811682"/>
                </a:lnTo>
                <a:lnTo>
                  <a:pt x="2572821" y="805293"/>
                </a:lnTo>
                <a:lnTo>
                  <a:pt x="2615540" y="787264"/>
                </a:lnTo>
                <a:lnTo>
                  <a:pt x="2651733" y="759299"/>
                </a:lnTo>
                <a:lnTo>
                  <a:pt x="2679694" y="723104"/>
                </a:lnTo>
                <a:lnTo>
                  <a:pt x="2697721" y="680382"/>
                </a:lnTo>
                <a:lnTo>
                  <a:pt x="2704109" y="632841"/>
                </a:lnTo>
                <a:lnTo>
                  <a:pt x="2704109" y="178828"/>
                </a:lnTo>
                <a:lnTo>
                  <a:pt x="2697721" y="131292"/>
                </a:lnTo>
                <a:lnTo>
                  <a:pt x="2679694" y="88574"/>
                </a:lnTo>
                <a:lnTo>
                  <a:pt x="2651733" y="52381"/>
                </a:lnTo>
                <a:lnTo>
                  <a:pt x="2615540" y="24417"/>
                </a:lnTo>
                <a:lnTo>
                  <a:pt x="2572821" y="6388"/>
                </a:lnTo>
                <a:lnTo>
                  <a:pt x="2525280" y="0"/>
                </a:lnTo>
                <a:close/>
              </a:path>
            </a:pathLst>
          </a:custGeom>
          <a:solidFill>
            <a:srgbClr val="B5B0B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"/>
          <p:cNvSpPr txBox="1"/>
          <p:nvPr/>
        </p:nvSpPr>
        <p:spPr>
          <a:xfrm>
            <a:off x="9795135" y="5818567"/>
            <a:ext cx="2606040" cy="51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611505" marR="5080" lvl="0" indent="-599440" algn="l" rtl="0">
              <a:lnSpc>
                <a:spcPct val="1008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Consejo de Bienestar  Institucional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12613314" y="5219169"/>
            <a:ext cx="407034" cy="2686050"/>
          </a:xfrm>
          <a:custGeom>
            <a:avLst/>
            <a:gdLst/>
            <a:ahLst/>
            <a:cxnLst/>
            <a:rect l="l" t="t" r="r" b="b"/>
            <a:pathLst>
              <a:path w="407034" h="2686050" extrusionOk="0">
                <a:moveTo>
                  <a:pt x="406501" y="2672930"/>
                </a:moveTo>
                <a:lnTo>
                  <a:pt x="358101" y="2672930"/>
                </a:lnTo>
                <a:lnTo>
                  <a:pt x="358101" y="2685453"/>
                </a:lnTo>
                <a:lnTo>
                  <a:pt x="406501" y="2685453"/>
                </a:lnTo>
                <a:lnTo>
                  <a:pt x="406501" y="2672930"/>
                </a:lnTo>
                <a:close/>
              </a:path>
              <a:path w="407034" h="2686050" extrusionOk="0">
                <a:moveTo>
                  <a:pt x="280682" y="2664586"/>
                </a:moveTo>
                <a:lnTo>
                  <a:pt x="274878" y="2664586"/>
                </a:lnTo>
                <a:lnTo>
                  <a:pt x="272935" y="2677109"/>
                </a:lnTo>
                <a:lnTo>
                  <a:pt x="278739" y="2679191"/>
                </a:lnTo>
                <a:lnTo>
                  <a:pt x="294220" y="2681274"/>
                </a:lnTo>
                <a:lnTo>
                  <a:pt x="311645" y="2681274"/>
                </a:lnTo>
                <a:lnTo>
                  <a:pt x="321335" y="2683357"/>
                </a:lnTo>
                <a:lnTo>
                  <a:pt x="323265" y="2670848"/>
                </a:lnTo>
                <a:lnTo>
                  <a:pt x="311645" y="2668765"/>
                </a:lnTo>
                <a:lnTo>
                  <a:pt x="280682" y="2664586"/>
                </a:lnTo>
                <a:close/>
              </a:path>
              <a:path w="407034" h="2686050" extrusionOk="0">
                <a:moveTo>
                  <a:pt x="212928" y="2633294"/>
                </a:moveTo>
                <a:lnTo>
                  <a:pt x="201320" y="2633294"/>
                </a:lnTo>
                <a:lnTo>
                  <a:pt x="201320" y="2649981"/>
                </a:lnTo>
                <a:lnTo>
                  <a:pt x="207124" y="2656243"/>
                </a:lnTo>
                <a:lnTo>
                  <a:pt x="212928" y="2660408"/>
                </a:lnTo>
                <a:lnTo>
                  <a:pt x="220662" y="2664586"/>
                </a:lnTo>
                <a:lnTo>
                  <a:pt x="236156" y="2668765"/>
                </a:lnTo>
                <a:lnTo>
                  <a:pt x="240030" y="2656243"/>
                </a:lnTo>
                <a:lnTo>
                  <a:pt x="224548" y="2652064"/>
                </a:lnTo>
                <a:lnTo>
                  <a:pt x="221649" y="2649981"/>
                </a:lnTo>
                <a:lnTo>
                  <a:pt x="218732" y="2649981"/>
                </a:lnTo>
                <a:lnTo>
                  <a:pt x="214858" y="2645803"/>
                </a:lnTo>
                <a:lnTo>
                  <a:pt x="212928" y="2645803"/>
                </a:lnTo>
                <a:lnTo>
                  <a:pt x="212928" y="2633294"/>
                </a:lnTo>
                <a:close/>
              </a:path>
              <a:path w="407034" h="2686050" extrusionOk="0">
                <a:moveTo>
                  <a:pt x="218732" y="2647886"/>
                </a:moveTo>
                <a:lnTo>
                  <a:pt x="218732" y="2649981"/>
                </a:lnTo>
                <a:lnTo>
                  <a:pt x="221649" y="2649981"/>
                </a:lnTo>
                <a:lnTo>
                  <a:pt x="218732" y="2647886"/>
                </a:lnTo>
                <a:close/>
              </a:path>
              <a:path w="407034" h="2686050" extrusionOk="0">
                <a:moveTo>
                  <a:pt x="212928" y="2643720"/>
                </a:moveTo>
                <a:lnTo>
                  <a:pt x="212928" y="2645803"/>
                </a:lnTo>
                <a:lnTo>
                  <a:pt x="214858" y="2645803"/>
                </a:lnTo>
                <a:lnTo>
                  <a:pt x="212928" y="2643720"/>
                </a:lnTo>
                <a:close/>
              </a:path>
              <a:path w="407034" h="2686050" extrusionOk="0">
                <a:moveTo>
                  <a:pt x="212928" y="2541473"/>
                </a:moveTo>
                <a:lnTo>
                  <a:pt x="201320" y="2541473"/>
                </a:lnTo>
                <a:lnTo>
                  <a:pt x="201320" y="2593632"/>
                </a:lnTo>
                <a:lnTo>
                  <a:pt x="212928" y="2593632"/>
                </a:lnTo>
                <a:lnTo>
                  <a:pt x="212928" y="2541473"/>
                </a:lnTo>
                <a:close/>
              </a:path>
              <a:path w="407034" h="2686050" extrusionOk="0">
                <a:moveTo>
                  <a:pt x="212928" y="2449664"/>
                </a:moveTo>
                <a:lnTo>
                  <a:pt x="201320" y="2449664"/>
                </a:lnTo>
                <a:lnTo>
                  <a:pt x="201320" y="2501823"/>
                </a:lnTo>
                <a:lnTo>
                  <a:pt x="212928" y="2501823"/>
                </a:lnTo>
                <a:lnTo>
                  <a:pt x="212928" y="2449664"/>
                </a:lnTo>
                <a:close/>
              </a:path>
              <a:path w="407034" h="2686050" extrusionOk="0">
                <a:moveTo>
                  <a:pt x="212928" y="2359939"/>
                </a:moveTo>
                <a:lnTo>
                  <a:pt x="201320" y="2359939"/>
                </a:lnTo>
                <a:lnTo>
                  <a:pt x="201320" y="2412098"/>
                </a:lnTo>
                <a:lnTo>
                  <a:pt x="212928" y="2412098"/>
                </a:lnTo>
                <a:lnTo>
                  <a:pt x="212928" y="2359939"/>
                </a:lnTo>
                <a:close/>
              </a:path>
              <a:path w="407034" h="2686050" extrusionOk="0">
                <a:moveTo>
                  <a:pt x="212928" y="2268131"/>
                </a:moveTo>
                <a:lnTo>
                  <a:pt x="201320" y="2268131"/>
                </a:lnTo>
                <a:lnTo>
                  <a:pt x="201320" y="2320290"/>
                </a:lnTo>
                <a:lnTo>
                  <a:pt x="212928" y="2320290"/>
                </a:lnTo>
                <a:lnTo>
                  <a:pt x="212928" y="2268131"/>
                </a:lnTo>
                <a:close/>
              </a:path>
              <a:path w="407034" h="2686050" extrusionOk="0">
                <a:moveTo>
                  <a:pt x="212928" y="2176322"/>
                </a:moveTo>
                <a:lnTo>
                  <a:pt x="201320" y="2176322"/>
                </a:lnTo>
                <a:lnTo>
                  <a:pt x="201320" y="2228481"/>
                </a:lnTo>
                <a:lnTo>
                  <a:pt x="212928" y="2228481"/>
                </a:lnTo>
                <a:lnTo>
                  <a:pt x="212928" y="2176322"/>
                </a:lnTo>
                <a:close/>
              </a:path>
              <a:path w="407034" h="2686050" extrusionOk="0">
                <a:moveTo>
                  <a:pt x="212928" y="2084514"/>
                </a:moveTo>
                <a:lnTo>
                  <a:pt x="201320" y="2084514"/>
                </a:lnTo>
                <a:lnTo>
                  <a:pt x="201320" y="2136673"/>
                </a:lnTo>
                <a:lnTo>
                  <a:pt x="212928" y="2136673"/>
                </a:lnTo>
                <a:lnTo>
                  <a:pt x="212928" y="2084514"/>
                </a:lnTo>
                <a:close/>
              </a:path>
              <a:path w="407034" h="2686050" extrusionOk="0">
                <a:moveTo>
                  <a:pt x="212928" y="1994788"/>
                </a:moveTo>
                <a:lnTo>
                  <a:pt x="201320" y="1994788"/>
                </a:lnTo>
                <a:lnTo>
                  <a:pt x="201320" y="2046947"/>
                </a:lnTo>
                <a:lnTo>
                  <a:pt x="212928" y="2046947"/>
                </a:lnTo>
                <a:lnTo>
                  <a:pt x="212928" y="1994788"/>
                </a:lnTo>
                <a:close/>
              </a:path>
              <a:path w="407034" h="2686050" extrusionOk="0">
                <a:moveTo>
                  <a:pt x="212928" y="1902980"/>
                </a:moveTo>
                <a:lnTo>
                  <a:pt x="201320" y="1902980"/>
                </a:lnTo>
                <a:lnTo>
                  <a:pt x="201320" y="1955139"/>
                </a:lnTo>
                <a:lnTo>
                  <a:pt x="212928" y="1955139"/>
                </a:lnTo>
                <a:lnTo>
                  <a:pt x="212928" y="1902980"/>
                </a:lnTo>
                <a:close/>
              </a:path>
              <a:path w="407034" h="2686050" extrusionOk="0">
                <a:moveTo>
                  <a:pt x="212928" y="1811172"/>
                </a:moveTo>
                <a:lnTo>
                  <a:pt x="201320" y="1811172"/>
                </a:lnTo>
                <a:lnTo>
                  <a:pt x="201320" y="1863331"/>
                </a:lnTo>
                <a:lnTo>
                  <a:pt x="212928" y="1863331"/>
                </a:lnTo>
                <a:lnTo>
                  <a:pt x="212928" y="1811172"/>
                </a:lnTo>
                <a:close/>
              </a:path>
              <a:path w="407034" h="2686050" extrusionOk="0">
                <a:moveTo>
                  <a:pt x="212928" y="1719364"/>
                </a:moveTo>
                <a:lnTo>
                  <a:pt x="201320" y="1719364"/>
                </a:lnTo>
                <a:lnTo>
                  <a:pt x="201320" y="1771522"/>
                </a:lnTo>
                <a:lnTo>
                  <a:pt x="212928" y="1771522"/>
                </a:lnTo>
                <a:lnTo>
                  <a:pt x="212928" y="1719364"/>
                </a:lnTo>
                <a:close/>
              </a:path>
              <a:path w="407034" h="2686050" extrusionOk="0">
                <a:moveTo>
                  <a:pt x="212928" y="1629638"/>
                </a:moveTo>
                <a:lnTo>
                  <a:pt x="201320" y="1629638"/>
                </a:lnTo>
                <a:lnTo>
                  <a:pt x="201320" y="1681797"/>
                </a:lnTo>
                <a:lnTo>
                  <a:pt x="212928" y="1681797"/>
                </a:lnTo>
                <a:lnTo>
                  <a:pt x="212928" y="1629638"/>
                </a:lnTo>
                <a:close/>
              </a:path>
              <a:path w="407034" h="2686050" extrusionOk="0">
                <a:moveTo>
                  <a:pt x="212928" y="1537830"/>
                </a:moveTo>
                <a:lnTo>
                  <a:pt x="201320" y="1537830"/>
                </a:lnTo>
                <a:lnTo>
                  <a:pt x="201320" y="1589989"/>
                </a:lnTo>
                <a:lnTo>
                  <a:pt x="212928" y="1589989"/>
                </a:lnTo>
                <a:lnTo>
                  <a:pt x="212928" y="1537830"/>
                </a:lnTo>
                <a:close/>
              </a:path>
              <a:path w="407034" h="2686050" extrusionOk="0">
                <a:moveTo>
                  <a:pt x="212928" y="1446009"/>
                </a:moveTo>
                <a:lnTo>
                  <a:pt x="201320" y="1446009"/>
                </a:lnTo>
                <a:lnTo>
                  <a:pt x="201320" y="1498180"/>
                </a:lnTo>
                <a:lnTo>
                  <a:pt x="212928" y="1498180"/>
                </a:lnTo>
                <a:lnTo>
                  <a:pt x="212928" y="1446009"/>
                </a:lnTo>
                <a:close/>
              </a:path>
              <a:path w="407034" h="2686050" extrusionOk="0">
                <a:moveTo>
                  <a:pt x="212928" y="1354200"/>
                </a:moveTo>
                <a:lnTo>
                  <a:pt x="201320" y="1354200"/>
                </a:lnTo>
                <a:lnTo>
                  <a:pt x="201320" y="1406359"/>
                </a:lnTo>
                <a:lnTo>
                  <a:pt x="212928" y="1406359"/>
                </a:lnTo>
                <a:lnTo>
                  <a:pt x="212928" y="1354200"/>
                </a:lnTo>
                <a:close/>
              </a:path>
              <a:path w="407034" h="2686050" extrusionOk="0">
                <a:moveTo>
                  <a:pt x="212928" y="1264488"/>
                </a:moveTo>
                <a:lnTo>
                  <a:pt x="201320" y="1264488"/>
                </a:lnTo>
                <a:lnTo>
                  <a:pt x="201320" y="1316647"/>
                </a:lnTo>
                <a:lnTo>
                  <a:pt x="212928" y="1316647"/>
                </a:lnTo>
                <a:lnTo>
                  <a:pt x="212928" y="1264488"/>
                </a:lnTo>
                <a:close/>
              </a:path>
              <a:path w="407034" h="2686050" extrusionOk="0">
                <a:moveTo>
                  <a:pt x="212928" y="1172667"/>
                </a:moveTo>
                <a:lnTo>
                  <a:pt x="201320" y="1172667"/>
                </a:lnTo>
                <a:lnTo>
                  <a:pt x="201320" y="1224826"/>
                </a:lnTo>
                <a:lnTo>
                  <a:pt x="212928" y="1224826"/>
                </a:lnTo>
                <a:lnTo>
                  <a:pt x="212928" y="1172667"/>
                </a:lnTo>
                <a:close/>
              </a:path>
              <a:path w="407034" h="2686050" extrusionOk="0">
                <a:moveTo>
                  <a:pt x="212928" y="1080858"/>
                </a:moveTo>
                <a:lnTo>
                  <a:pt x="201320" y="1080858"/>
                </a:lnTo>
                <a:lnTo>
                  <a:pt x="201320" y="1133017"/>
                </a:lnTo>
                <a:lnTo>
                  <a:pt x="212928" y="1133017"/>
                </a:lnTo>
                <a:lnTo>
                  <a:pt x="212928" y="1080858"/>
                </a:lnTo>
                <a:close/>
              </a:path>
              <a:path w="407034" h="2686050" extrusionOk="0">
                <a:moveTo>
                  <a:pt x="212928" y="989050"/>
                </a:moveTo>
                <a:lnTo>
                  <a:pt x="201320" y="989050"/>
                </a:lnTo>
                <a:lnTo>
                  <a:pt x="201320" y="1041209"/>
                </a:lnTo>
                <a:lnTo>
                  <a:pt x="212928" y="1041209"/>
                </a:lnTo>
                <a:lnTo>
                  <a:pt x="212928" y="989050"/>
                </a:lnTo>
                <a:close/>
              </a:path>
              <a:path w="407034" h="2686050" extrusionOk="0">
                <a:moveTo>
                  <a:pt x="212928" y="899325"/>
                </a:moveTo>
                <a:lnTo>
                  <a:pt x="201320" y="899325"/>
                </a:lnTo>
                <a:lnTo>
                  <a:pt x="201320" y="951483"/>
                </a:lnTo>
                <a:lnTo>
                  <a:pt x="212928" y="951483"/>
                </a:lnTo>
                <a:lnTo>
                  <a:pt x="212928" y="899325"/>
                </a:lnTo>
                <a:close/>
              </a:path>
              <a:path w="407034" h="2686050" extrusionOk="0">
                <a:moveTo>
                  <a:pt x="200019" y="863853"/>
                </a:moveTo>
                <a:lnTo>
                  <a:pt x="193560" y="863853"/>
                </a:lnTo>
                <a:lnTo>
                  <a:pt x="195503" y="865936"/>
                </a:lnTo>
                <a:lnTo>
                  <a:pt x="197434" y="868032"/>
                </a:lnTo>
                <a:lnTo>
                  <a:pt x="200019" y="863853"/>
                </a:lnTo>
                <a:close/>
              </a:path>
              <a:path w="407034" h="2686050" extrusionOk="0">
                <a:moveTo>
                  <a:pt x="195479" y="865923"/>
                </a:moveTo>
                <a:close/>
              </a:path>
              <a:path w="407034" h="2686050" extrusionOk="0">
                <a:moveTo>
                  <a:pt x="156794" y="838822"/>
                </a:moveTo>
                <a:lnTo>
                  <a:pt x="154863" y="851344"/>
                </a:lnTo>
                <a:lnTo>
                  <a:pt x="160667" y="853427"/>
                </a:lnTo>
                <a:lnTo>
                  <a:pt x="170332" y="855510"/>
                </a:lnTo>
                <a:lnTo>
                  <a:pt x="180022" y="859688"/>
                </a:lnTo>
                <a:lnTo>
                  <a:pt x="187756" y="861771"/>
                </a:lnTo>
                <a:lnTo>
                  <a:pt x="195479" y="865923"/>
                </a:lnTo>
                <a:lnTo>
                  <a:pt x="193560" y="863853"/>
                </a:lnTo>
                <a:lnTo>
                  <a:pt x="200019" y="863853"/>
                </a:lnTo>
                <a:lnTo>
                  <a:pt x="205181" y="855510"/>
                </a:lnTo>
                <a:lnTo>
                  <a:pt x="201320" y="853427"/>
                </a:lnTo>
                <a:lnTo>
                  <a:pt x="199377" y="853427"/>
                </a:lnTo>
                <a:lnTo>
                  <a:pt x="193560" y="849248"/>
                </a:lnTo>
                <a:lnTo>
                  <a:pt x="183896" y="847166"/>
                </a:lnTo>
                <a:lnTo>
                  <a:pt x="174205" y="842987"/>
                </a:lnTo>
                <a:lnTo>
                  <a:pt x="162598" y="840905"/>
                </a:lnTo>
                <a:lnTo>
                  <a:pt x="156794" y="838822"/>
                </a:lnTo>
                <a:close/>
              </a:path>
              <a:path w="407034" h="2686050" extrusionOk="0">
                <a:moveTo>
                  <a:pt x="120002" y="832561"/>
                </a:moveTo>
                <a:lnTo>
                  <a:pt x="111946" y="832561"/>
                </a:lnTo>
                <a:lnTo>
                  <a:pt x="112268" y="834643"/>
                </a:lnTo>
                <a:lnTo>
                  <a:pt x="102590" y="836726"/>
                </a:lnTo>
                <a:lnTo>
                  <a:pt x="85166" y="836726"/>
                </a:lnTo>
                <a:lnTo>
                  <a:pt x="71615" y="838193"/>
                </a:lnTo>
                <a:lnTo>
                  <a:pt x="71615" y="842987"/>
                </a:lnTo>
                <a:lnTo>
                  <a:pt x="83235" y="842987"/>
                </a:lnTo>
                <a:lnTo>
                  <a:pt x="118071" y="847166"/>
                </a:lnTo>
                <a:lnTo>
                  <a:pt x="120002" y="834643"/>
                </a:lnTo>
                <a:lnTo>
                  <a:pt x="120002" y="832561"/>
                </a:lnTo>
                <a:close/>
              </a:path>
              <a:path w="407034" h="2686050" extrusionOk="0">
                <a:moveTo>
                  <a:pt x="110337" y="822121"/>
                </a:moveTo>
                <a:lnTo>
                  <a:pt x="100660" y="822121"/>
                </a:lnTo>
                <a:lnTo>
                  <a:pt x="65811" y="826300"/>
                </a:lnTo>
                <a:lnTo>
                  <a:pt x="61937" y="826300"/>
                </a:lnTo>
                <a:lnTo>
                  <a:pt x="63868" y="838822"/>
                </a:lnTo>
                <a:lnTo>
                  <a:pt x="65811" y="838822"/>
                </a:lnTo>
                <a:lnTo>
                  <a:pt x="71615" y="838193"/>
                </a:lnTo>
                <a:lnTo>
                  <a:pt x="71615" y="828382"/>
                </a:lnTo>
                <a:lnTo>
                  <a:pt x="111302" y="828382"/>
                </a:lnTo>
                <a:lnTo>
                  <a:pt x="110337" y="822121"/>
                </a:lnTo>
                <a:close/>
              </a:path>
              <a:path w="407034" h="2686050" extrusionOk="0">
                <a:moveTo>
                  <a:pt x="71615" y="828382"/>
                </a:moveTo>
                <a:lnTo>
                  <a:pt x="71615" y="838193"/>
                </a:lnTo>
                <a:lnTo>
                  <a:pt x="85166" y="836726"/>
                </a:lnTo>
                <a:lnTo>
                  <a:pt x="102590" y="836726"/>
                </a:lnTo>
                <a:lnTo>
                  <a:pt x="112268" y="834643"/>
                </a:lnTo>
                <a:lnTo>
                  <a:pt x="111946" y="832561"/>
                </a:lnTo>
                <a:lnTo>
                  <a:pt x="102590" y="832561"/>
                </a:lnTo>
                <a:lnTo>
                  <a:pt x="85166" y="830465"/>
                </a:lnTo>
                <a:lnTo>
                  <a:pt x="71615" y="828382"/>
                </a:lnTo>
                <a:close/>
              </a:path>
              <a:path w="407034" h="2686050" extrusionOk="0">
                <a:moveTo>
                  <a:pt x="111302" y="828382"/>
                </a:moveTo>
                <a:lnTo>
                  <a:pt x="71615" y="828382"/>
                </a:lnTo>
                <a:lnTo>
                  <a:pt x="85166" y="830465"/>
                </a:lnTo>
                <a:lnTo>
                  <a:pt x="102590" y="832561"/>
                </a:lnTo>
                <a:lnTo>
                  <a:pt x="111946" y="832561"/>
                </a:lnTo>
                <a:lnTo>
                  <a:pt x="111302" y="828382"/>
                </a:lnTo>
                <a:close/>
              </a:path>
              <a:path w="407034" h="2686050" extrusionOk="0">
                <a:moveTo>
                  <a:pt x="5803" y="826300"/>
                </a:moveTo>
                <a:lnTo>
                  <a:pt x="1943" y="828382"/>
                </a:lnTo>
                <a:lnTo>
                  <a:pt x="0" y="834643"/>
                </a:lnTo>
                <a:lnTo>
                  <a:pt x="1943" y="838822"/>
                </a:lnTo>
                <a:lnTo>
                  <a:pt x="5803" y="840905"/>
                </a:lnTo>
                <a:lnTo>
                  <a:pt x="5803" y="826300"/>
                </a:lnTo>
                <a:close/>
              </a:path>
              <a:path w="407034" h="2686050" extrusionOk="0">
                <a:moveTo>
                  <a:pt x="5803" y="826300"/>
                </a:moveTo>
                <a:lnTo>
                  <a:pt x="5803" y="840905"/>
                </a:lnTo>
                <a:lnTo>
                  <a:pt x="27101" y="840905"/>
                </a:lnTo>
                <a:lnTo>
                  <a:pt x="27101" y="827828"/>
                </a:lnTo>
                <a:lnTo>
                  <a:pt x="5803" y="826300"/>
                </a:lnTo>
                <a:close/>
              </a:path>
              <a:path w="407034" h="2686050" extrusionOk="0">
                <a:moveTo>
                  <a:pt x="27101" y="827828"/>
                </a:moveTo>
                <a:lnTo>
                  <a:pt x="27101" y="840905"/>
                </a:lnTo>
                <a:lnTo>
                  <a:pt x="34836" y="840905"/>
                </a:lnTo>
                <a:lnTo>
                  <a:pt x="34836" y="828382"/>
                </a:lnTo>
                <a:lnTo>
                  <a:pt x="27101" y="827828"/>
                </a:lnTo>
                <a:close/>
              </a:path>
              <a:path w="407034" h="2686050" extrusionOk="0">
                <a:moveTo>
                  <a:pt x="27101" y="826300"/>
                </a:moveTo>
                <a:lnTo>
                  <a:pt x="5803" y="826300"/>
                </a:lnTo>
                <a:lnTo>
                  <a:pt x="27101" y="827828"/>
                </a:lnTo>
                <a:lnTo>
                  <a:pt x="27101" y="826300"/>
                </a:lnTo>
                <a:close/>
              </a:path>
              <a:path w="407034" h="2686050" extrusionOk="0">
                <a:moveTo>
                  <a:pt x="191630" y="805433"/>
                </a:moveTo>
                <a:lnTo>
                  <a:pt x="189699" y="805433"/>
                </a:lnTo>
                <a:lnTo>
                  <a:pt x="180022" y="809599"/>
                </a:lnTo>
                <a:lnTo>
                  <a:pt x="160667" y="813777"/>
                </a:lnTo>
                <a:lnTo>
                  <a:pt x="147104" y="817956"/>
                </a:lnTo>
                <a:lnTo>
                  <a:pt x="149047" y="830465"/>
                </a:lnTo>
                <a:lnTo>
                  <a:pt x="162598" y="826300"/>
                </a:lnTo>
                <a:lnTo>
                  <a:pt x="174205" y="824204"/>
                </a:lnTo>
                <a:lnTo>
                  <a:pt x="183896" y="822121"/>
                </a:lnTo>
                <a:lnTo>
                  <a:pt x="193560" y="817956"/>
                </a:lnTo>
                <a:lnTo>
                  <a:pt x="197434" y="815860"/>
                </a:lnTo>
                <a:lnTo>
                  <a:pt x="191630" y="805433"/>
                </a:lnTo>
                <a:close/>
              </a:path>
              <a:path w="407034" h="2686050" extrusionOk="0">
                <a:moveTo>
                  <a:pt x="212928" y="726147"/>
                </a:moveTo>
                <a:lnTo>
                  <a:pt x="201320" y="726147"/>
                </a:lnTo>
                <a:lnTo>
                  <a:pt x="201320" y="778306"/>
                </a:lnTo>
                <a:lnTo>
                  <a:pt x="212928" y="778306"/>
                </a:lnTo>
                <a:lnTo>
                  <a:pt x="212928" y="726147"/>
                </a:lnTo>
                <a:close/>
              </a:path>
              <a:path w="407034" h="2686050" extrusionOk="0">
                <a:moveTo>
                  <a:pt x="212928" y="634326"/>
                </a:moveTo>
                <a:lnTo>
                  <a:pt x="201320" y="634326"/>
                </a:lnTo>
                <a:lnTo>
                  <a:pt x="201320" y="686498"/>
                </a:lnTo>
                <a:lnTo>
                  <a:pt x="212928" y="686498"/>
                </a:lnTo>
                <a:lnTo>
                  <a:pt x="212928" y="634326"/>
                </a:lnTo>
                <a:close/>
              </a:path>
              <a:path w="407034" h="2686050" extrusionOk="0">
                <a:moveTo>
                  <a:pt x="212928" y="542518"/>
                </a:moveTo>
                <a:lnTo>
                  <a:pt x="201320" y="542518"/>
                </a:lnTo>
                <a:lnTo>
                  <a:pt x="201320" y="594677"/>
                </a:lnTo>
                <a:lnTo>
                  <a:pt x="212928" y="594677"/>
                </a:lnTo>
                <a:lnTo>
                  <a:pt x="212928" y="542518"/>
                </a:lnTo>
                <a:close/>
              </a:path>
              <a:path w="407034" h="2686050" extrusionOk="0">
                <a:moveTo>
                  <a:pt x="212928" y="452793"/>
                </a:moveTo>
                <a:lnTo>
                  <a:pt x="201320" y="452793"/>
                </a:lnTo>
                <a:lnTo>
                  <a:pt x="201320" y="504951"/>
                </a:lnTo>
                <a:lnTo>
                  <a:pt x="212928" y="504951"/>
                </a:lnTo>
                <a:lnTo>
                  <a:pt x="212928" y="452793"/>
                </a:lnTo>
                <a:close/>
              </a:path>
              <a:path w="407034" h="2686050" extrusionOk="0">
                <a:moveTo>
                  <a:pt x="212928" y="360984"/>
                </a:moveTo>
                <a:lnTo>
                  <a:pt x="201320" y="360984"/>
                </a:lnTo>
                <a:lnTo>
                  <a:pt x="201320" y="413143"/>
                </a:lnTo>
                <a:lnTo>
                  <a:pt x="212928" y="413143"/>
                </a:lnTo>
                <a:lnTo>
                  <a:pt x="212928" y="360984"/>
                </a:lnTo>
                <a:close/>
              </a:path>
              <a:path w="407034" h="2686050" extrusionOk="0">
                <a:moveTo>
                  <a:pt x="212928" y="269176"/>
                </a:moveTo>
                <a:lnTo>
                  <a:pt x="201320" y="269176"/>
                </a:lnTo>
                <a:lnTo>
                  <a:pt x="201320" y="321335"/>
                </a:lnTo>
                <a:lnTo>
                  <a:pt x="212928" y="321335"/>
                </a:lnTo>
                <a:lnTo>
                  <a:pt x="212928" y="269176"/>
                </a:lnTo>
                <a:close/>
              </a:path>
              <a:path w="407034" h="2686050" extrusionOk="0">
                <a:moveTo>
                  <a:pt x="212928" y="177368"/>
                </a:moveTo>
                <a:lnTo>
                  <a:pt x="201320" y="177368"/>
                </a:lnTo>
                <a:lnTo>
                  <a:pt x="201320" y="229527"/>
                </a:lnTo>
                <a:lnTo>
                  <a:pt x="212928" y="229527"/>
                </a:lnTo>
                <a:lnTo>
                  <a:pt x="212928" y="177368"/>
                </a:lnTo>
                <a:close/>
              </a:path>
              <a:path w="407034" h="2686050" extrusionOk="0">
                <a:moveTo>
                  <a:pt x="212928" y="87642"/>
                </a:moveTo>
                <a:lnTo>
                  <a:pt x="201320" y="87642"/>
                </a:lnTo>
                <a:lnTo>
                  <a:pt x="201320" y="139801"/>
                </a:lnTo>
                <a:lnTo>
                  <a:pt x="212928" y="139801"/>
                </a:lnTo>
                <a:lnTo>
                  <a:pt x="212928" y="87642"/>
                </a:lnTo>
                <a:close/>
              </a:path>
              <a:path w="407034" h="2686050" extrusionOk="0">
                <a:moveTo>
                  <a:pt x="241960" y="14617"/>
                </a:moveTo>
                <a:lnTo>
                  <a:pt x="240030" y="14617"/>
                </a:lnTo>
                <a:lnTo>
                  <a:pt x="228422" y="18783"/>
                </a:lnTo>
                <a:lnTo>
                  <a:pt x="220662" y="20866"/>
                </a:lnTo>
                <a:lnTo>
                  <a:pt x="212928" y="25044"/>
                </a:lnTo>
                <a:lnTo>
                  <a:pt x="207124" y="29222"/>
                </a:lnTo>
                <a:lnTo>
                  <a:pt x="201320" y="35483"/>
                </a:lnTo>
                <a:lnTo>
                  <a:pt x="201320" y="48005"/>
                </a:lnTo>
                <a:lnTo>
                  <a:pt x="212928" y="48005"/>
                </a:lnTo>
                <a:lnTo>
                  <a:pt x="212928" y="39649"/>
                </a:lnTo>
                <a:lnTo>
                  <a:pt x="214862" y="39649"/>
                </a:lnTo>
                <a:lnTo>
                  <a:pt x="218732" y="35483"/>
                </a:lnTo>
                <a:lnTo>
                  <a:pt x="221631" y="35483"/>
                </a:lnTo>
                <a:lnTo>
                  <a:pt x="224548" y="33388"/>
                </a:lnTo>
                <a:lnTo>
                  <a:pt x="232283" y="31305"/>
                </a:lnTo>
                <a:lnTo>
                  <a:pt x="241960" y="27139"/>
                </a:lnTo>
                <a:lnTo>
                  <a:pt x="243890" y="27139"/>
                </a:lnTo>
                <a:lnTo>
                  <a:pt x="241960" y="14617"/>
                </a:lnTo>
                <a:close/>
              </a:path>
              <a:path w="407034" h="2686050" extrusionOk="0">
                <a:moveTo>
                  <a:pt x="214862" y="39649"/>
                </a:moveTo>
                <a:lnTo>
                  <a:pt x="212928" y="39649"/>
                </a:lnTo>
                <a:lnTo>
                  <a:pt x="212928" y="41732"/>
                </a:lnTo>
                <a:lnTo>
                  <a:pt x="214862" y="39649"/>
                </a:lnTo>
                <a:close/>
              </a:path>
              <a:path w="407034" h="2686050" extrusionOk="0">
                <a:moveTo>
                  <a:pt x="221631" y="35483"/>
                </a:moveTo>
                <a:lnTo>
                  <a:pt x="218732" y="35483"/>
                </a:lnTo>
                <a:lnTo>
                  <a:pt x="218732" y="37566"/>
                </a:lnTo>
                <a:lnTo>
                  <a:pt x="221631" y="35483"/>
                </a:lnTo>
                <a:close/>
              </a:path>
              <a:path w="407034" h="2686050" extrusionOk="0">
                <a:moveTo>
                  <a:pt x="327139" y="2095"/>
                </a:moveTo>
                <a:lnTo>
                  <a:pt x="309714" y="4178"/>
                </a:lnTo>
                <a:lnTo>
                  <a:pt x="278739" y="8356"/>
                </a:lnTo>
                <a:lnTo>
                  <a:pt x="276809" y="8356"/>
                </a:lnTo>
                <a:lnTo>
                  <a:pt x="278739" y="20866"/>
                </a:lnTo>
                <a:lnTo>
                  <a:pt x="280682" y="20866"/>
                </a:lnTo>
                <a:lnTo>
                  <a:pt x="327139" y="14617"/>
                </a:lnTo>
                <a:lnTo>
                  <a:pt x="327139" y="2095"/>
                </a:lnTo>
                <a:close/>
              </a:path>
              <a:path w="407034" h="2686050" extrusionOk="0">
                <a:moveTo>
                  <a:pt x="406501" y="0"/>
                </a:moveTo>
                <a:lnTo>
                  <a:pt x="361975" y="0"/>
                </a:lnTo>
                <a:lnTo>
                  <a:pt x="363905" y="12522"/>
                </a:lnTo>
                <a:lnTo>
                  <a:pt x="406501" y="12522"/>
                </a:lnTo>
                <a:lnTo>
                  <a:pt x="406501" y="0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"/>
          <p:cNvSpPr txBox="1"/>
          <p:nvPr/>
        </p:nvSpPr>
        <p:spPr>
          <a:xfrm>
            <a:off x="13114483" y="5153309"/>
            <a:ext cx="2643505" cy="235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12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Rector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0320" marR="0" lvl="0" indent="-8255" algn="l" rtl="0">
              <a:lnSpc>
                <a:spcPct val="100000"/>
              </a:lnSpc>
              <a:spcBef>
                <a:spcPts val="145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Vicerrector de recursos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700" marR="5080" lvl="0" indent="7620" algn="l" rtl="0">
              <a:lnSpc>
                <a:spcPct val="182900"/>
              </a:lnSpc>
              <a:spcBef>
                <a:spcPts val="95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Vicerrectora Académica  Jefe Bienestar  Representante estudiantes  Representante docentes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3"/>
          <p:cNvSpPr txBox="1"/>
          <p:nvPr/>
        </p:nvSpPr>
        <p:spPr>
          <a:xfrm>
            <a:off x="13114483" y="7899407"/>
            <a:ext cx="2718435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Representante</a:t>
            </a:r>
            <a:r>
              <a:rPr lang="es-ES" sz="15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Trabajadores</a:t>
            </a:r>
            <a:endParaRPr sz="1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3"/>
          <p:cNvSpPr txBox="1"/>
          <p:nvPr/>
        </p:nvSpPr>
        <p:spPr>
          <a:xfrm>
            <a:off x="10212399" y="2757258"/>
            <a:ext cx="1344295" cy="31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ES" sz="1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RECTORIA</a:t>
            </a:r>
            <a:endParaRPr sz="19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45" name="Google Shape;245;p3"/>
          <p:cNvGrpSpPr/>
          <p:nvPr/>
        </p:nvGrpSpPr>
        <p:grpSpPr>
          <a:xfrm>
            <a:off x="8127212" y="3210534"/>
            <a:ext cx="5389588" cy="766203"/>
            <a:chOff x="8127212" y="3210534"/>
            <a:chExt cx="5389588" cy="766203"/>
          </a:xfrm>
        </p:grpSpPr>
        <p:pic>
          <p:nvPicPr>
            <p:cNvPr id="246" name="Google Shape;246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848860" y="3210534"/>
              <a:ext cx="230365" cy="2065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3"/>
            <p:cNvSpPr/>
            <p:nvPr/>
          </p:nvSpPr>
          <p:spPr>
            <a:xfrm>
              <a:off x="11108245" y="3419207"/>
              <a:ext cx="2408555" cy="557530"/>
            </a:xfrm>
            <a:custGeom>
              <a:avLst/>
              <a:gdLst/>
              <a:ahLst/>
              <a:cxnLst/>
              <a:rect l="l" t="t" r="r" b="b"/>
              <a:pathLst>
                <a:path w="2408555" h="557529" extrusionOk="0">
                  <a:moveTo>
                    <a:pt x="50330" y="16687"/>
                  </a:moveTo>
                  <a:lnTo>
                    <a:pt x="3873" y="0"/>
                  </a:lnTo>
                  <a:lnTo>
                    <a:pt x="0" y="10426"/>
                  </a:lnTo>
                  <a:lnTo>
                    <a:pt x="29032" y="22948"/>
                  </a:lnTo>
                  <a:lnTo>
                    <a:pt x="46456" y="29210"/>
                  </a:lnTo>
                  <a:lnTo>
                    <a:pt x="50330" y="16687"/>
                  </a:lnTo>
                  <a:close/>
                </a:path>
                <a:path w="2408555" h="557529" extrusionOk="0">
                  <a:moveTo>
                    <a:pt x="129692" y="43815"/>
                  </a:moveTo>
                  <a:lnTo>
                    <a:pt x="118084" y="39636"/>
                  </a:lnTo>
                  <a:lnTo>
                    <a:pt x="83235" y="29210"/>
                  </a:lnTo>
                  <a:lnTo>
                    <a:pt x="81292" y="41719"/>
                  </a:lnTo>
                  <a:lnTo>
                    <a:pt x="127762" y="56337"/>
                  </a:lnTo>
                  <a:lnTo>
                    <a:pt x="129692" y="43815"/>
                  </a:lnTo>
                  <a:close/>
                </a:path>
                <a:path w="2408555" h="557529" extrusionOk="0">
                  <a:moveTo>
                    <a:pt x="210985" y="66763"/>
                  </a:moveTo>
                  <a:lnTo>
                    <a:pt x="164528" y="54241"/>
                  </a:lnTo>
                  <a:lnTo>
                    <a:pt x="162598" y="66763"/>
                  </a:lnTo>
                  <a:lnTo>
                    <a:pt x="207124" y="79286"/>
                  </a:lnTo>
                  <a:lnTo>
                    <a:pt x="209054" y="79286"/>
                  </a:lnTo>
                  <a:lnTo>
                    <a:pt x="210985" y="66763"/>
                  </a:lnTo>
                  <a:close/>
                </a:path>
                <a:path w="2408555" h="557529" extrusionOk="0">
                  <a:moveTo>
                    <a:pt x="294233" y="87630"/>
                  </a:moveTo>
                  <a:lnTo>
                    <a:pt x="259384" y="79286"/>
                  </a:lnTo>
                  <a:lnTo>
                    <a:pt x="247777" y="77203"/>
                  </a:lnTo>
                  <a:lnTo>
                    <a:pt x="243903" y="89712"/>
                  </a:lnTo>
                  <a:lnTo>
                    <a:pt x="257441" y="91808"/>
                  </a:lnTo>
                  <a:lnTo>
                    <a:pt x="292303" y="100152"/>
                  </a:lnTo>
                  <a:lnTo>
                    <a:pt x="294233" y="87630"/>
                  </a:lnTo>
                  <a:close/>
                </a:path>
                <a:path w="2408555" h="557529" extrusionOk="0">
                  <a:moveTo>
                    <a:pt x="377469" y="106400"/>
                  </a:moveTo>
                  <a:lnTo>
                    <a:pt x="363918" y="102235"/>
                  </a:lnTo>
                  <a:lnTo>
                    <a:pt x="329069" y="95973"/>
                  </a:lnTo>
                  <a:lnTo>
                    <a:pt x="327139" y="108496"/>
                  </a:lnTo>
                  <a:lnTo>
                    <a:pt x="361975" y="116840"/>
                  </a:lnTo>
                  <a:lnTo>
                    <a:pt x="375539" y="118922"/>
                  </a:lnTo>
                  <a:lnTo>
                    <a:pt x="377469" y="106400"/>
                  </a:lnTo>
                  <a:close/>
                </a:path>
                <a:path w="2408555" h="557529" extrusionOk="0">
                  <a:moveTo>
                    <a:pt x="460717" y="121018"/>
                  </a:moveTo>
                  <a:lnTo>
                    <a:pt x="418122" y="114757"/>
                  </a:lnTo>
                  <a:lnTo>
                    <a:pt x="412318" y="112674"/>
                  </a:lnTo>
                  <a:lnTo>
                    <a:pt x="410375" y="125183"/>
                  </a:lnTo>
                  <a:lnTo>
                    <a:pt x="416191" y="127279"/>
                  </a:lnTo>
                  <a:lnTo>
                    <a:pt x="458762" y="133527"/>
                  </a:lnTo>
                  <a:lnTo>
                    <a:pt x="460717" y="121018"/>
                  </a:lnTo>
                  <a:close/>
                </a:path>
                <a:path w="2408555" h="557529" extrusionOk="0">
                  <a:moveTo>
                    <a:pt x="543941" y="135623"/>
                  </a:moveTo>
                  <a:lnTo>
                    <a:pt x="530390" y="133527"/>
                  </a:lnTo>
                  <a:lnTo>
                    <a:pt x="495554" y="127279"/>
                  </a:lnTo>
                  <a:lnTo>
                    <a:pt x="493610" y="139788"/>
                  </a:lnTo>
                  <a:lnTo>
                    <a:pt x="528459" y="146050"/>
                  </a:lnTo>
                  <a:lnTo>
                    <a:pt x="542010" y="148145"/>
                  </a:lnTo>
                  <a:lnTo>
                    <a:pt x="543941" y="135623"/>
                  </a:lnTo>
                  <a:close/>
                </a:path>
                <a:path w="2408555" h="557529" extrusionOk="0">
                  <a:moveTo>
                    <a:pt x="627176" y="146050"/>
                  </a:moveTo>
                  <a:lnTo>
                    <a:pt x="588467" y="141871"/>
                  </a:lnTo>
                  <a:lnTo>
                    <a:pt x="580720" y="139788"/>
                  </a:lnTo>
                  <a:lnTo>
                    <a:pt x="578777" y="152311"/>
                  </a:lnTo>
                  <a:lnTo>
                    <a:pt x="586536" y="154393"/>
                  </a:lnTo>
                  <a:lnTo>
                    <a:pt x="627176" y="158572"/>
                  </a:lnTo>
                  <a:lnTo>
                    <a:pt x="627176" y="146050"/>
                  </a:lnTo>
                  <a:close/>
                </a:path>
                <a:path w="2408555" h="557529" extrusionOk="0">
                  <a:moveTo>
                    <a:pt x="712355" y="156502"/>
                  </a:moveTo>
                  <a:lnTo>
                    <a:pt x="706539" y="156502"/>
                  </a:lnTo>
                  <a:lnTo>
                    <a:pt x="663956" y="150241"/>
                  </a:lnTo>
                  <a:lnTo>
                    <a:pt x="662025" y="164846"/>
                  </a:lnTo>
                  <a:lnTo>
                    <a:pt x="704608" y="169024"/>
                  </a:lnTo>
                  <a:lnTo>
                    <a:pt x="710425" y="169024"/>
                  </a:lnTo>
                  <a:lnTo>
                    <a:pt x="712355" y="156502"/>
                  </a:lnTo>
                  <a:close/>
                </a:path>
                <a:path w="2408555" h="557529" extrusionOk="0">
                  <a:moveTo>
                    <a:pt x="795591" y="162750"/>
                  </a:moveTo>
                  <a:lnTo>
                    <a:pt x="766546" y="160667"/>
                  </a:lnTo>
                  <a:lnTo>
                    <a:pt x="747191" y="158584"/>
                  </a:lnTo>
                  <a:lnTo>
                    <a:pt x="747191" y="173189"/>
                  </a:lnTo>
                  <a:lnTo>
                    <a:pt x="764616" y="175272"/>
                  </a:lnTo>
                  <a:lnTo>
                    <a:pt x="795591" y="177368"/>
                  </a:lnTo>
                  <a:lnTo>
                    <a:pt x="795591" y="162750"/>
                  </a:lnTo>
                  <a:close/>
                </a:path>
                <a:path w="2408555" h="557529" extrusionOk="0">
                  <a:moveTo>
                    <a:pt x="880770" y="169024"/>
                  </a:moveTo>
                  <a:lnTo>
                    <a:pt x="832370" y="166928"/>
                  </a:lnTo>
                  <a:lnTo>
                    <a:pt x="832370" y="179451"/>
                  </a:lnTo>
                  <a:lnTo>
                    <a:pt x="880770" y="181533"/>
                  </a:lnTo>
                  <a:lnTo>
                    <a:pt x="880770" y="169024"/>
                  </a:lnTo>
                  <a:close/>
                </a:path>
                <a:path w="2408555" h="557529" extrusionOk="0">
                  <a:moveTo>
                    <a:pt x="963993" y="173189"/>
                  </a:moveTo>
                  <a:lnTo>
                    <a:pt x="950442" y="173189"/>
                  </a:lnTo>
                  <a:lnTo>
                    <a:pt x="917536" y="171107"/>
                  </a:lnTo>
                  <a:lnTo>
                    <a:pt x="915606" y="183629"/>
                  </a:lnTo>
                  <a:lnTo>
                    <a:pt x="950442" y="185712"/>
                  </a:lnTo>
                  <a:lnTo>
                    <a:pt x="963993" y="185712"/>
                  </a:lnTo>
                  <a:lnTo>
                    <a:pt x="963993" y="173189"/>
                  </a:lnTo>
                  <a:close/>
                </a:path>
                <a:path w="2408555" h="557529" extrusionOk="0">
                  <a:moveTo>
                    <a:pt x="1049172" y="173189"/>
                  </a:moveTo>
                  <a:lnTo>
                    <a:pt x="1000772" y="173189"/>
                  </a:lnTo>
                  <a:lnTo>
                    <a:pt x="1000772" y="185712"/>
                  </a:lnTo>
                  <a:lnTo>
                    <a:pt x="1012393" y="187794"/>
                  </a:lnTo>
                  <a:lnTo>
                    <a:pt x="1049172" y="187794"/>
                  </a:lnTo>
                  <a:lnTo>
                    <a:pt x="1049172" y="173189"/>
                  </a:lnTo>
                  <a:close/>
                </a:path>
                <a:path w="2408555" h="557529" extrusionOk="0">
                  <a:moveTo>
                    <a:pt x="1134351" y="175272"/>
                  </a:moveTo>
                  <a:lnTo>
                    <a:pt x="1085951" y="175272"/>
                  </a:lnTo>
                  <a:lnTo>
                    <a:pt x="1085951" y="187794"/>
                  </a:lnTo>
                  <a:lnTo>
                    <a:pt x="1134351" y="187794"/>
                  </a:lnTo>
                  <a:lnTo>
                    <a:pt x="1134351" y="175272"/>
                  </a:lnTo>
                  <a:close/>
                </a:path>
                <a:path w="2408555" h="557529" extrusionOk="0">
                  <a:moveTo>
                    <a:pt x="1219517" y="177368"/>
                  </a:moveTo>
                  <a:lnTo>
                    <a:pt x="1171117" y="177368"/>
                  </a:lnTo>
                  <a:lnTo>
                    <a:pt x="1171117" y="189890"/>
                  </a:lnTo>
                  <a:lnTo>
                    <a:pt x="1198219" y="189890"/>
                  </a:lnTo>
                  <a:lnTo>
                    <a:pt x="1219517" y="191973"/>
                  </a:lnTo>
                  <a:lnTo>
                    <a:pt x="1219517" y="177368"/>
                  </a:lnTo>
                  <a:close/>
                </a:path>
                <a:path w="2408555" h="557529" extrusionOk="0">
                  <a:moveTo>
                    <a:pt x="1304696" y="183616"/>
                  </a:moveTo>
                  <a:lnTo>
                    <a:pt x="1262100" y="179451"/>
                  </a:lnTo>
                  <a:lnTo>
                    <a:pt x="1256296" y="179451"/>
                  </a:lnTo>
                  <a:lnTo>
                    <a:pt x="1254366" y="191973"/>
                  </a:lnTo>
                  <a:lnTo>
                    <a:pt x="1260170" y="194056"/>
                  </a:lnTo>
                  <a:lnTo>
                    <a:pt x="1302753" y="196138"/>
                  </a:lnTo>
                  <a:lnTo>
                    <a:pt x="1304696" y="183616"/>
                  </a:lnTo>
                  <a:close/>
                </a:path>
                <a:path w="2408555" h="557529" extrusionOk="0">
                  <a:moveTo>
                    <a:pt x="1387932" y="189877"/>
                  </a:moveTo>
                  <a:lnTo>
                    <a:pt x="1384058" y="187782"/>
                  </a:lnTo>
                  <a:lnTo>
                    <a:pt x="1339532" y="185699"/>
                  </a:lnTo>
                  <a:lnTo>
                    <a:pt x="1339532" y="198221"/>
                  </a:lnTo>
                  <a:lnTo>
                    <a:pt x="1384058" y="202387"/>
                  </a:lnTo>
                  <a:lnTo>
                    <a:pt x="1387932" y="202387"/>
                  </a:lnTo>
                  <a:lnTo>
                    <a:pt x="1387932" y="189877"/>
                  </a:lnTo>
                  <a:close/>
                </a:path>
                <a:path w="2408555" h="557529" extrusionOk="0">
                  <a:moveTo>
                    <a:pt x="1473111" y="198221"/>
                  </a:moveTo>
                  <a:lnTo>
                    <a:pt x="1444053" y="194043"/>
                  </a:lnTo>
                  <a:lnTo>
                    <a:pt x="1424711" y="191960"/>
                  </a:lnTo>
                  <a:lnTo>
                    <a:pt x="1422768" y="204482"/>
                  </a:lnTo>
                  <a:lnTo>
                    <a:pt x="1444053" y="206565"/>
                  </a:lnTo>
                  <a:lnTo>
                    <a:pt x="1471155" y="210731"/>
                  </a:lnTo>
                  <a:lnTo>
                    <a:pt x="1473111" y="198221"/>
                  </a:lnTo>
                  <a:close/>
                </a:path>
                <a:path w="2408555" h="557529" extrusionOk="0">
                  <a:moveTo>
                    <a:pt x="1556334" y="208648"/>
                  </a:moveTo>
                  <a:lnTo>
                    <a:pt x="1509877" y="202387"/>
                  </a:lnTo>
                  <a:lnTo>
                    <a:pt x="1507947" y="214909"/>
                  </a:lnTo>
                  <a:lnTo>
                    <a:pt x="1556334" y="221170"/>
                  </a:lnTo>
                  <a:lnTo>
                    <a:pt x="1556334" y="208648"/>
                  </a:lnTo>
                  <a:close/>
                </a:path>
                <a:path w="2408555" h="557529" extrusionOk="0">
                  <a:moveTo>
                    <a:pt x="1641500" y="221170"/>
                  </a:moveTo>
                  <a:lnTo>
                    <a:pt x="1622158" y="217004"/>
                  </a:lnTo>
                  <a:lnTo>
                    <a:pt x="1593113" y="212826"/>
                  </a:lnTo>
                  <a:lnTo>
                    <a:pt x="1591170" y="225348"/>
                  </a:lnTo>
                  <a:lnTo>
                    <a:pt x="1620215" y="229514"/>
                  </a:lnTo>
                  <a:lnTo>
                    <a:pt x="1639570" y="233692"/>
                  </a:lnTo>
                  <a:lnTo>
                    <a:pt x="1641500" y="221170"/>
                  </a:lnTo>
                  <a:close/>
                </a:path>
                <a:path w="2408555" h="557529" extrusionOk="0">
                  <a:moveTo>
                    <a:pt x="1724748" y="233692"/>
                  </a:moveTo>
                  <a:lnTo>
                    <a:pt x="1678292" y="225348"/>
                  </a:lnTo>
                  <a:lnTo>
                    <a:pt x="1676349" y="225348"/>
                  </a:lnTo>
                  <a:lnTo>
                    <a:pt x="1674418" y="239953"/>
                  </a:lnTo>
                  <a:lnTo>
                    <a:pt x="1676349" y="239953"/>
                  </a:lnTo>
                  <a:lnTo>
                    <a:pt x="1722818" y="248297"/>
                  </a:lnTo>
                  <a:lnTo>
                    <a:pt x="1724748" y="233692"/>
                  </a:lnTo>
                  <a:close/>
                </a:path>
                <a:path w="2408555" h="557529" extrusionOk="0">
                  <a:moveTo>
                    <a:pt x="1807984" y="250393"/>
                  </a:moveTo>
                  <a:lnTo>
                    <a:pt x="1788617" y="246214"/>
                  </a:lnTo>
                  <a:lnTo>
                    <a:pt x="1761515" y="242049"/>
                  </a:lnTo>
                  <a:lnTo>
                    <a:pt x="1757654" y="254558"/>
                  </a:lnTo>
                  <a:lnTo>
                    <a:pt x="1806041" y="264998"/>
                  </a:lnTo>
                  <a:lnTo>
                    <a:pt x="1807984" y="250393"/>
                  </a:lnTo>
                  <a:close/>
                </a:path>
                <a:path w="2408555" h="557529" extrusionOk="0">
                  <a:moveTo>
                    <a:pt x="1891207" y="271246"/>
                  </a:moveTo>
                  <a:lnTo>
                    <a:pt x="1844763" y="258737"/>
                  </a:lnTo>
                  <a:lnTo>
                    <a:pt x="1840877" y="271246"/>
                  </a:lnTo>
                  <a:lnTo>
                    <a:pt x="1889277" y="283768"/>
                  </a:lnTo>
                  <a:lnTo>
                    <a:pt x="1891207" y="271246"/>
                  </a:lnTo>
                  <a:close/>
                </a:path>
                <a:path w="2408555" h="557529" extrusionOk="0">
                  <a:moveTo>
                    <a:pt x="1974456" y="292112"/>
                  </a:moveTo>
                  <a:lnTo>
                    <a:pt x="1941537" y="283768"/>
                  </a:lnTo>
                  <a:lnTo>
                    <a:pt x="1926056" y="279603"/>
                  </a:lnTo>
                  <a:lnTo>
                    <a:pt x="1924126" y="292112"/>
                  </a:lnTo>
                  <a:lnTo>
                    <a:pt x="1970582" y="304634"/>
                  </a:lnTo>
                  <a:lnTo>
                    <a:pt x="1974456" y="292112"/>
                  </a:lnTo>
                  <a:close/>
                </a:path>
                <a:path w="2408555" h="557529" extrusionOk="0">
                  <a:moveTo>
                    <a:pt x="2055761" y="317157"/>
                  </a:moveTo>
                  <a:lnTo>
                    <a:pt x="2036394" y="310896"/>
                  </a:lnTo>
                  <a:lnTo>
                    <a:pt x="2009305" y="302552"/>
                  </a:lnTo>
                  <a:lnTo>
                    <a:pt x="2005431" y="315074"/>
                  </a:lnTo>
                  <a:lnTo>
                    <a:pt x="2032533" y="323418"/>
                  </a:lnTo>
                  <a:lnTo>
                    <a:pt x="2051888" y="329679"/>
                  </a:lnTo>
                  <a:lnTo>
                    <a:pt x="2055761" y="317157"/>
                  </a:lnTo>
                  <a:close/>
                </a:path>
                <a:path w="2408555" h="557529" extrusionOk="0">
                  <a:moveTo>
                    <a:pt x="2135124" y="346367"/>
                  </a:moveTo>
                  <a:lnTo>
                    <a:pt x="2121585" y="340106"/>
                  </a:lnTo>
                  <a:lnTo>
                    <a:pt x="2090610" y="329679"/>
                  </a:lnTo>
                  <a:lnTo>
                    <a:pt x="2086724" y="342201"/>
                  </a:lnTo>
                  <a:lnTo>
                    <a:pt x="2117712" y="352628"/>
                  </a:lnTo>
                  <a:lnTo>
                    <a:pt x="2131250" y="358889"/>
                  </a:lnTo>
                  <a:lnTo>
                    <a:pt x="2135124" y="346367"/>
                  </a:lnTo>
                  <a:close/>
                </a:path>
                <a:path w="2408555" h="557529" extrusionOk="0">
                  <a:moveTo>
                    <a:pt x="2214499" y="379755"/>
                  </a:moveTo>
                  <a:lnTo>
                    <a:pt x="2197074" y="371411"/>
                  </a:lnTo>
                  <a:lnTo>
                    <a:pt x="2169972" y="360972"/>
                  </a:lnTo>
                  <a:lnTo>
                    <a:pt x="2166099" y="371411"/>
                  </a:lnTo>
                  <a:lnTo>
                    <a:pt x="2193201" y="383933"/>
                  </a:lnTo>
                  <a:lnTo>
                    <a:pt x="2210612" y="392277"/>
                  </a:lnTo>
                  <a:lnTo>
                    <a:pt x="2214499" y="379755"/>
                  </a:lnTo>
                  <a:close/>
                </a:path>
                <a:path w="2408555" h="557529" extrusionOk="0">
                  <a:moveTo>
                    <a:pt x="2291931" y="421487"/>
                  </a:moveTo>
                  <a:lnTo>
                    <a:pt x="2278367" y="413143"/>
                  </a:lnTo>
                  <a:lnTo>
                    <a:pt x="2247404" y="396443"/>
                  </a:lnTo>
                  <a:lnTo>
                    <a:pt x="2243531" y="408965"/>
                  </a:lnTo>
                  <a:lnTo>
                    <a:pt x="2257069" y="417309"/>
                  </a:lnTo>
                  <a:lnTo>
                    <a:pt x="2272563" y="425665"/>
                  </a:lnTo>
                  <a:lnTo>
                    <a:pt x="2286114" y="431927"/>
                  </a:lnTo>
                  <a:lnTo>
                    <a:pt x="2291931" y="421487"/>
                  </a:lnTo>
                  <a:close/>
                </a:path>
                <a:path w="2408555" h="557529" extrusionOk="0">
                  <a:moveTo>
                    <a:pt x="2361603" y="475742"/>
                  </a:moveTo>
                  <a:lnTo>
                    <a:pt x="2351925" y="465302"/>
                  </a:lnTo>
                  <a:lnTo>
                    <a:pt x="2342248" y="456958"/>
                  </a:lnTo>
                  <a:lnTo>
                    <a:pt x="2330627" y="448614"/>
                  </a:lnTo>
                  <a:lnTo>
                    <a:pt x="2322893" y="442353"/>
                  </a:lnTo>
                  <a:lnTo>
                    <a:pt x="2315159" y="452793"/>
                  </a:lnTo>
                  <a:lnTo>
                    <a:pt x="2322893" y="459041"/>
                  </a:lnTo>
                  <a:lnTo>
                    <a:pt x="2334501" y="467398"/>
                  </a:lnTo>
                  <a:lnTo>
                    <a:pt x="2353868" y="484085"/>
                  </a:lnTo>
                  <a:lnTo>
                    <a:pt x="2361603" y="475742"/>
                  </a:lnTo>
                  <a:close/>
                </a:path>
                <a:path w="2408555" h="557529" extrusionOk="0">
                  <a:moveTo>
                    <a:pt x="2408059" y="550849"/>
                  </a:moveTo>
                  <a:lnTo>
                    <a:pt x="2404186" y="540423"/>
                  </a:lnTo>
                  <a:lnTo>
                    <a:pt x="2402255" y="532079"/>
                  </a:lnTo>
                  <a:lnTo>
                    <a:pt x="2396452" y="521639"/>
                  </a:lnTo>
                  <a:lnTo>
                    <a:pt x="2390648" y="513295"/>
                  </a:lnTo>
                  <a:lnTo>
                    <a:pt x="2386774" y="504952"/>
                  </a:lnTo>
                  <a:lnTo>
                    <a:pt x="2377097" y="513295"/>
                  </a:lnTo>
                  <a:lnTo>
                    <a:pt x="2380958" y="519557"/>
                  </a:lnTo>
                  <a:lnTo>
                    <a:pt x="2386774" y="527900"/>
                  </a:lnTo>
                  <a:lnTo>
                    <a:pt x="2390648" y="536257"/>
                  </a:lnTo>
                  <a:lnTo>
                    <a:pt x="2392578" y="546684"/>
                  </a:lnTo>
                  <a:lnTo>
                    <a:pt x="2396452" y="555028"/>
                  </a:lnTo>
                  <a:lnTo>
                    <a:pt x="2396452" y="557123"/>
                  </a:lnTo>
                  <a:lnTo>
                    <a:pt x="2408059" y="555028"/>
                  </a:lnTo>
                  <a:lnTo>
                    <a:pt x="2408059" y="550849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8" name="Google Shape;248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622381" y="3210534"/>
              <a:ext cx="238099" cy="196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Google Shape;249;p3"/>
            <p:cNvSpPr/>
            <p:nvPr/>
          </p:nvSpPr>
          <p:spPr>
            <a:xfrm>
              <a:off x="8127212" y="3406685"/>
              <a:ext cx="2464435" cy="541020"/>
            </a:xfrm>
            <a:custGeom>
              <a:avLst/>
              <a:gdLst/>
              <a:ahLst/>
              <a:cxnLst/>
              <a:rect l="l" t="t" r="r" b="b"/>
              <a:pathLst>
                <a:path w="2464434" h="541020" extrusionOk="0">
                  <a:moveTo>
                    <a:pt x="15481" y="521652"/>
                  </a:moveTo>
                  <a:lnTo>
                    <a:pt x="3873" y="517474"/>
                  </a:lnTo>
                  <a:lnTo>
                    <a:pt x="3873" y="521652"/>
                  </a:lnTo>
                  <a:lnTo>
                    <a:pt x="1930" y="529996"/>
                  </a:lnTo>
                  <a:lnTo>
                    <a:pt x="0" y="540423"/>
                  </a:lnTo>
                  <a:lnTo>
                    <a:pt x="13550" y="540423"/>
                  </a:lnTo>
                  <a:lnTo>
                    <a:pt x="13550" y="532079"/>
                  </a:lnTo>
                  <a:lnTo>
                    <a:pt x="15481" y="523735"/>
                  </a:lnTo>
                  <a:lnTo>
                    <a:pt x="15481" y="521652"/>
                  </a:lnTo>
                  <a:close/>
                </a:path>
                <a:path w="2464434" h="541020" extrusionOk="0">
                  <a:moveTo>
                    <a:pt x="65811" y="452793"/>
                  </a:moveTo>
                  <a:lnTo>
                    <a:pt x="58064" y="442353"/>
                  </a:lnTo>
                  <a:lnTo>
                    <a:pt x="50330" y="448614"/>
                  </a:lnTo>
                  <a:lnTo>
                    <a:pt x="40652" y="456971"/>
                  </a:lnTo>
                  <a:lnTo>
                    <a:pt x="32893" y="467398"/>
                  </a:lnTo>
                  <a:lnTo>
                    <a:pt x="21285" y="479920"/>
                  </a:lnTo>
                  <a:lnTo>
                    <a:pt x="30962" y="488264"/>
                  </a:lnTo>
                  <a:lnTo>
                    <a:pt x="34848" y="484085"/>
                  </a:lnTo>
                  <a:lnTo>
                    <a:pt x="40652" y="475742"/>
                  </a:lnTo>
                  <a:lnTo>
                    <a:pt x="48387" y="467398"/>
                  </a:lnTo>
                  <a:lnTo>
                    <a:pt x="58064" y="459054"/>
                  </a:lnTo>
                  <a:lnTo>
                    <a:pt x="65811" y="452793"/>
                  </a:lnTo>
                  <a:close/>
                </a:path>
                <a:path w="2464434" h="541020" extrusionOk="0">
                  <a:moveTo>
                    <a:pt x="135509" y="404799"/>
                  </a:moveTo>
                  <a:lnTo>
                    <a:pt x="129692" y="394360"/>
                  </a:lnTo>
                  <a:lnTo>
                    <a:pt x="120015" y="398538"/>
                  </a:lnTo>
                  <a:lnTo>
                    <a:pt x="106451" y="406882"/>
                  </a:lnTo>
                  <a:lnTo>
                    <a:pt x="94843" y="415226"/>
                  </a:lnTo>
                  <a:lnTo>
                    <a:pt x="87109" y="419404"/>
                  </a:lnTo>
                  <a:lnTo>
                    <a:pt x="94843" y="431927"/>
                  </a:lnTo>
                  <a:lnTo>
                    <a:pt x="112268" y="419404"/>
                  </a:lnTo>
                  <a:lnTo>
                    <a:pt x="125818" y="411060"/>
                  </a:lnTo>
                  <a:lnTo>
                    <a:pt x="135509" y="404799"/>
                  </a:lnTo>
                  <a:close/>
                </a:path>
                <a:path w="2464434" h="541020" extrusionOk="0">
                  <a:moveTo>
                    <a:pt x="212928" y="367245"/>
                  </a:moveTo>
                  <a:lnTo>
                    <a:pt x="207111" y="356806"/>
                  </a:lnTo>
                  <a:lnTo>
                    <a:pt x="183896" y="367245"/>
                  </a:lnTo>
                  <a:lnTo>
                    <a:pt x="162598" y="377672"/>
                  </a:lnTo>
                  <a:lnTo>
                    <a:pt x="168402" y="388112"/>
                  </a:lnTo>
                  <a:lnTo>
                    <a:pt x="187769" y="379755"/>
                  </a:lnTo>
                  <a:lnTo>
                    <a:pt x="212928" y="367245"/>
                  </a:lnTo>
                  <a:close/>
                </a:path>
                <a:path w="2464434" h="541020" extrusionOk="0">
                  <a:moveTo>
                    <a:pt x="292290" y="338023"/>
                  </a:moveTo>
                  <a:lnTo>
                    <a:pt x="288429" y="325513"/>
                  </a:lnTo>
                  <a:lnTo>
                    <a:pt x="255511" y="335940"/>
                  </a:lnTo>
                  <a:lnTo>
                    <a:pt x="241960" y="342201"/>
                  </a:lnTo>
                  <a:lnTo>
                    <a:pt x="245833" y="354723"/>
                  </a:lnTo>
                  <a:lnTo>
                    <a:pt x="259384" y="348462"/>
                  </a:lnTo>
                  <a:lnTo>
                    <a:pt x="292290" y="338023"/>
                  </a:lnTo>
                  <a:close/>
                </a:path>
                <a:path w="2464434" h="541020" extrusionOk="0">
                  <a:moveTo>
                    <a:pt x="371652" y="310908"/>
                  </a:moveTo>
                  <a:lnTo>
                    <a:pt x="369722" y="298386"/>
                  </a:lnTo>
                  <a:lnTo>
                    <a:pt x="338747" y="308813"/>
                  </a:lnTo>
                  <a:lnTo>
                    <a:pt x="323265" y="312991"/>
                  </a:lnTo>
                  <a:lnTo>
                    <a:pt x="327126" y="325513"/>
                  </a:lnTo>
                  <a:lnTo>
                    <a:pt x="342620" y="321335"/>
                  </a:lnTo>
                  <a:lnTo>
                    <a:pt x="371652" y="310908"/>
                  </a:lnTo>
                  <a:close/>
                </a:path>
                <a:path w="2464434" h="541020" extrusionOk="0">
                  <a:moveTo>
                    <a:pt x="454901" y="287947"/>
                  </a:moveTo>
                  <a:lnTo>
                    <a:pt x="451015" y="275437"/>
                  </a:lnTo>
                  <a:lnTo>
                    <a:pt x="429729" y="281686"/>
                  </a:lnTo>
                  <a:lnTo>
                    <a:pt x="404558" y="287947"/>
                  </a:lnTo>
                  <a:lnTo>
                    <a:pt x="406501" y="300469"/>
                  </a:lnTo>
                  <a:lnTo>
                    <a:pt x="433603" y="294208"/>
                  </a:lnTo>
                  <a:lnTo>
                    <a:pt x="454901" y="287947"/>
                  </a:lnTo>
                  <a:close/>
                </a:path>
                <a:path w="2464434" h="541020" extrusionOk="0">
                  <a:moveTo>
                    <a:pt x="536206" y="267093"/>
                  </a:moveTo>
                  <a:lnTo>
                    <a:pt x="534276" y="254571"/>
                  </a:lnTo>
                  <a:lnTo>
                    <a:pt x="530402" y="256654"/>
                  </a:lnTo>
                  <a:lnTo>
                    <a:pt x="487807" y="267093"/>
                  </a:lnTo>
                  <a:lnTo>
                    <a:pt x="489750" y="279603"/>
                  </a:lnTo>
                  <a:lnTo>
                    <a:pt x="532333" y="269176"/>
                  </a:lnTo>
                  <a:lnTo>
                    <a:pt x="536206" y="267093"/>
                  </a:lnTo>
                  <a:close/>
                </a:path>
                <a:path w="2464434" h="541020" extrusionOk="0">
                  <a:moveTo>
                    <a:pt x="619442" y="250393"/>
                  </a:moveTo>
                  <a:lnTo>
                    <a:pt x="617499" y="237871"/>
                  </a:lnTo>
                  <a:lnTo>
                    <a:pt x="582663" y="244132"/>
                  </a:lnTo>
                  <a:lnTo>
                    <a:pt x="569112" y="248310"/>
                  </a:lnTo>
                  <a:lnTo>
                    <a:pt x="572973" y="260832"/>
                  </a:lnTo>
                  <a:lnTo>
                    <a:pt x="584593" y="256654"/>
                  </a:lnTo>
                  <a:lnTo>
                    <a:pt x="619442" y="250393"/>
                  </a:lnTo>
                  <a:close/>
                </a:path>
                <a:path w="2464434" h="541020" extrusionOk="0">
                  <a:moveTo>
                    <a:pt x="702678" y="235788"/>
                  </a:moveTo>
                  <a:lnTo>
                    <a:pt x="700735" y="221183"/>
                  </a:lnTo>
                  <a:lnTo>
                    <a:pt x="693000" y="223266"/>
                  </a:lnTo>
                  <a:lnTo>
                    <a:pt x="652348" y="231609"/>
                  </a:lnTo>
                  <a:lnTo>
                    <a:pt x="656221" y="244132"/>
                  </a:lnTo>
                  <a:lnTo>
                    <a:pt x="694931" y="235788"/>
                  </a:lnTo>
                  <a:lnTo>
                    <a:pt x="702678" y="235788"/>
                  </a:lnTo>
                  <a:close/>
                </a:path>
                <a:path w="2464434" h="541020" extrusionOk="0">
                  <a:moveTo>
                    <a:pt x="785914" y="221183"/>
                  </a:moveTo>
                  <a:lnTo>
                    <a:pt x="783983" y="208661"/>
                  </a:lnTo>
                  <a:lnTo>
                    <a:pt x="737514" y="217004"/>
                  </a:lnTo>
                  <a:lnTo>
                    <a:pt x="739457" y="229527"/>
                  </a:lnTo>
                  <a:lnTo>
                    <a:pt x="785914" y="221183"/>
                  </a:lnTo>
                  <a:close/>
                </a:path>
                <a:path w="2464434" h="541020" extrusionOk="0">
                  <a:moveTo>
                    <a:pt x="871080" y="210756"/>
                  </a:moveTo>
                  <a:lnTo>
                    <a:pt x="869137" y="196138"/>
                  </a:lnTo>
                  <a:lnTo>
                    <a:pt x="867206" y="198234"/>
                  </a:lnTo>
                  <a:lnTo>
                    <a:pt x="820750" y="204495"/>
                  </a:lnTo>
                  <a:lnTo>
                    <a:pt x="822680" y="217004"/>
                  </a:lnTo>
                  <a:lnTo>
                    <a:pt x="867206" y="210756"/>
                  </a:lnTo>
                  <a:lnTo>
                    <a:pt x="871080" y="210756"/>
                  </a:lnTo>
                  <a:close/>
                </a:path>
                <a:path w="2464434" h="541020" extrusionOk="0">
                  <a:moveTo>
                    <a:pt x="954316" y="187794"/>
                  </a:moveTo>
                  <a:lnTo>
                    <a:pt x="927214" y="189890"/>
                  </a:lnTo>
                  <a:lnTo>
                    <a:pt x="905929" y="191973"/>
                  </a:lnTo>
                  <a:lnTo>
                    <a:pt x="905929" y="206578"/>
                  </a:lnTo>
                  <a:lnTo>
                    <a:pt x="929157" y="202399"/>
                  </a:lnTo>
                  <a:lnTo>
                    <a:pt x="954316" y="200317"/>
                  </a:lnTo>
                  <a:lnTo>
                    <a:pt x="954316" y="187794"/>
                  </a:lnTo>
                  <a:close/>
                </a:path>
                <a:path w="2464434" h="541020" extrusionOk="0">
                  <a:moveTo>
                    <a:pt x="1039482" y="191973"/>
                  </a:moveTo>
                  <a:lnTo>
                    <a:pt x="1037551" y="179451"/>
                  </a:lnTo>
                  <a:lnTo>
                    <a:pt x="989152" y="183616"/>
                  </a:lnTo>
                  <a:lnTo>
                    <a:pt x="991095" y="196138"/>
                  </a:lnTo>
                  <a:lnTo>
                    <a:pt x="1039482" y="191973"/>
                  </a:lnTo>
                  <a:close/>
                </a:path>
                <a:path w="2464434" h="541020" extrusionOk="0">
                  <a:moveTo>
                    <a:pt x="1122730" y="173189"/>
                  </a:moveTo>
                  <a:lnTo>
                    <a:pt x="1113040" y="173189"/>
                  </a:lnTo>
                  <a:lnTo>
                    <a:pt x="1074331" y="177368"/>
                  </a:lnTo>
                  <a:lnTo>
                    <a:pt x="1074331" y="189890"/>
                  </a:lnTo>
                  <a:lnTo>
                    <a:pt x="1113040" y="187794"/>
                  </a:lnTo>
                  <a:lnTo>
                    <a:pt x="1122730" y="185712"/>
                  </a:lnTo>
                  <a:lnTo>
                    <a:pt x="1122730" y="173189"/>
                  </a:lnTo>
                  <a:close/>
                </a:path>
                <a:path w="2464434" h="541020" extrusionOk="0">
                  <a:moveTo>
                    <a:pt x="1207897" y="169024"/>
                  </a:moveTo>
                  <a:lnTo>
                    <a:pt x="1176934" y="171107"/>
                  </a:lnTo>
                  <a:lnTo>
                    <a:pt x="1159510" y="171107"/>
                  </a:lnTo>
                  <a:lnTo>
                    <a:pt x="1159510" y="183629"/>
                  </a:lnTo>
                  <a:lnTo>
                    <a:pt x="1176934" y="183629"/>
                  </a:lnTo>
                  <a:lnTo>
                    <a:pt x="1207897" y="181546"/>
                  </a:lnTo>
                  <a:lnTo>
                    <a:pt x="1207897" y="169024"/>
                  </a:lnTo>
                  <a:close/>
                </a:path>
                <a:path w="2464434" h="541020" extrusionOk="0">
                  <a:moveTo>
                    <a:pt x="1293063" y="179451"/>
                  </a:moveTo>
                  <a:lnTo>
                    <a:pt x="1291132" y="166928"/>
                  </a:lnTo>
                  <a:lnTo>
                    <a:pt x="1242733" y="166928"/>
                  </a:lnTo>
                  <a:lnTo>
                    <a:pt x="1244688" y="181546"/>
                  </a:lnTo>
                  <a:lnTo>
                    <a:pt x="1293063" y="179451"/>
                  </a:lnTo>
                  <a:close/>
                </a:path>
                <a:path w="2464434" h="541020" extrusionOk="0">
                  <a:moveTo>
                    <a:pt x="1376311" y="164846"/>
                  </a:moveTo>
                  <a:lnTo>
                    <a:pt x="1366621" y="164846"/>
                  </a:lnTo>
                  <a:lnTo>
                    <a:pt x="1327912" y="166928"/>
                  </a:lnTo>
                  <a:lnTo>
                    <a:pt x="1327912" y="179451"/>
                  </a:lnTo>
                  <a:lnTo>
                    <a:pt x="1366621" y="177368"/>
                  </a:lnTo>
                  <a:lnTo>
                    <a:pt x="1376311" y="177368"/>
                  </a:lnTo>
                  <a:lnTo>
                    <a:pt x="1376311" y="164846"/>
                  </a:lnTo>
                  <a:close/>
                </a:path>
                <a:path w="2464434" h="541020" extrusionOk="0">
                  <a:moveTo>
                    <a:pt x="1461477" y="164846"/>
                  </a:moveTo>
                  <a:lnTo>
                    <a:pt x="1413078" y="164846"/>
                  </a:lnTo>
                  <a:lnTo>
                    <a:pt x="1413078" y="177368"/>
                  </a:lnTo>
                  <a:lnTo>
                    <a:pt x="1461477" y="177368"/>
                  </a:lnTo>
                  <a:lnTo>
                    <a:pt x="1461477" y="164846"/>
                  </a:lnTo>
                  <a:close/>
                </a:path>
                <a:path w="2464434" h="541020" extrusionOk="0">
                  <a:moveTo>
                    <a:pt x="1546656" y="160667"/>
                  </a:moveTo>
                  <a:lnTo>
                    <a:pt x="1498269" y="162750"/>
                  </a:lnTo>
                  <a:lnTo>
                    <a:pt x="1498269" y="175272"/>
                  </a:lnTo>
                  <a:lnTo>
                    <a:pt x="1546656" y="173189"/>
                  </a:lnTo>
                  <a:lnTo>
                    <a:pt x="1546656" y="160667"/>
                  </a:lnTo>
                  <a:close/>
                </a:path>
                <a:path w="2464434" h="541020" extrusionOk="0">
                  <a:moveTo>
                    <a:pt x="1631823" y="169011"/>
                  </a:moveTo>
                  <a:lnTo>
                    <a:pt x="1629892" y="156489"/>
                  </a:lnTo>
                  <a:lnTo>
                    <a:pt x="1620215" y="156489"/>
                  </a:lnTo>
                  <a:lnTo>
                    <a:pt x="1581492" y="158572"/>
                  </a:lnTo>
                  <a:lnTo>
                    <a:pt x="1583436" y="173189"/>
                  </a:lnTo>
                  <a:lnTo>
                    <a:pt x="1620215" y="171094"/>
                  </a:lnTo>
                  <a:lnTo>
                    <a:pt x="1631823" y="169011"/>
                  </a:lnTo>
                  <a:close/>
                </a:path>
                <a:path w="2464434" h="541020" extrusionOk="0">
                  <a:moveTo>
                    <a:pt x="1715071" y="150228"/>
                  </a:moveTo>
                  <a:lnTo>
                    <a:pt x="1682153" y="152311"/>
                  </a:lnTo>
                  <a:lnTo>
                    <a:pt x="1666671" y="154406"/>
                  </a:lnTo>
                  <a:lnTo>
                    <a:pt x="1666671" y="166916"/>
                  </a:lnTo>
                  <a:lnTo>
                    <a:pt x="1684083" y="164833"/>
                  </a:lnTo>
                  <a:lnTo>
                    <a:pt x="1715071" y="162750"/>
                  </a:lnTo>
                  <a:lnTo>
                    <a:pt x="1715071" y="150228"/>
                  </a:lnTo>
                  <a:close/>
                </a:path>
                <a:path w="2464434" h="541020" extrusionOk="0">
                  <a:moveTo>
                    <a:pt x="1800237" y="154406"/>
                  </a:moveTo>
                  <a:lnTo>
                    <a:pt x="1798307" y="141884"/>
                  </a:lnTo>
                  <a:lnTo>
                    <a:pt x="1749907" y="146062"/>
                  </a:lnTo>
                  <a:lnTo>
                    <a:pt x="1751838" y="160667"/>
                  </a:lnTo>
                  <a:lnTo>
                    <a:pt x="1800237" y="154406"/>
                  </a:lnTo>
                  <a:close/>
                </a:path>
                <a:path w="2464434" h="541020" extrusionOk="0">
                  <a:moveTo>
                    <a:pt x="1883473" y="131445"/>
                  </a:moveTo>
                  <a:lnTo>
                    <a:pt x="1866049" y="133540"/>
                  </a:lnTo>
                  <a:lnTo>
                    <a:pt x="1835073" y="137706"/>
                  </a:lnTo>
                  <a:lnTo>
                    <a:pt x="1837004" y="150228"/>
                  </a:lnTo>
                  <a:lnTo>
                    <a:pt x="1866049" y="146062"/>
                  </a:lnTo>
                  <a:lnTo>
                    <a:pt x="1883473" y="143967"/>
                  </a:lnTo>
                  <a:lnTo>
                    <a:pt x="1883473" y="131445"/>
                  </a:lnTo>
                  <a:close/>
                </a:path>
                <a:path w="2464434" h="541020" extrusionOk="0">
                  <a:moveTo>
                    <a:pt x="1968652" y="133540"/>
                  </a:moveTo>
                  <a:lnTo>
                    <a:pt x="1966709" y="118922"/>
                  </a:lnTo>
                  <a:lnTo>
                    <a:pt x="1924126" y="125196"/>
                  </a:lnTo>
                  <a:lnTo>
                    <a:pt x="1918322" y="127279"/>
                  </a:lnTo>
                  <a:lnTo>
                    <a:pt x="1920252" y="139801"/>
                  </a:lnTo>
                  <a:lnTo>
                    <a:pt x="1926056" y="139801"/>
                  </a:lnTo>
                  <a:lnTo>
                    <a:pt x="1968652" y="133540"/>
                  </a:lnTo>
                  <a:close/>
                </a:path>
                <a:path w="2464434" h="541020" extrusionOk="0">
                  <a:moveTo>
                    <a:pt x="2051875" y="118922"/>
                  </a:moveTo>
                  <a:lnTo>
                    <a:pt x="2049945" y="106413"/>
                  </a:lnTo>
                  <a:lnTo>
                    <a:pt x="2040267" y="108496"/>
                  </a:lnTo>
                  <a:lnTo>
                    <a:pt x="2003488" y="114757"/>
                  </a:lnTo>
                  <a:lnTo>
                    <a:pt x="2003488" y="127279"/>
                  </a:lnTo>
                  <a:lnTo>
                    <a:pt x="2042210" y="121018"/>
                  </a:lnTo>
                  <a:lnTo>
                    <a:pt x="2051875" y="118922"/>
                  </a:lnTo>
                  <a:close/>
                </a:path>
                <a:path w="2464434" h="541020" extrusionOk="0">
                  <a:moveTo>
                    <a:pt x="2135124" y="102235"/>
                  </a:moveTo>
                  <a:lnTo>
                    <a:pt x="2133193" y="89725"/>
                  </a:lnTo>
                  <a:lnTo>
                    <a:pt x="2094471" y="98056"/>
                  </a:lnTo>
                  <a:lnTo>
                    <a:pt x="2086724" y="100152"/>
                  </a:lnTo>
                  <a:lnTo>
                    <a:pt x="2088667" y="112674"/>
                  </a:lnTo>
                  <a:lnTo>
                    <a:pt x="2096401" y="110578"/>
                  </a:lnTo>
                  <a:lnTo>
                    <a:pt x="2135124" y="102235"/>
                  </a:lnTo>
                  <a:close/>
                </a:path>
                <a:path w="2464434" h="541020" extrusionOk="0">
                  <a:moveTo>
                    <a:pt x="2218359" y="85547"/>
                  </a:moveTo>
                  <a:lnTo>
                    <a:pt x="2216416" y="73037"/>
                  </a:lnTo>
                  <a:lnTo>
                    <a:pt x="2200935" y="75120"/>
                  </a:lnTo>
                  <a:lnTo>
                    <a:pt x="2169960" y="83464"/>
                  </a:lnTo>
                  <a:lnTo>
                    <a:pt x="2171890" y="95986"/>
                  </a:lnTo>
                  <a:lnTo>
                    <a:pt x="2202865" y="87642"/>
                  </a:lnTo>
                  <a:lnTo>
                    <a:pt x="2218359" y="85547"/>
                  </a:lnTo>
                  <a:close/>
                </a:path>
                <a:path w="2464434" h="541020" extrusionOk="0">
                  <a:moveTo>
                    <a:pt x="2301583" y="64681"/>
                  </a:moveTo>
                  <a:lnTo>
                    <a:pt x="2299652" y="52171"/>
                  </a:lnTo>
                  <a:lnTo>
                    <a:pt x="2251252" y="64681"/>
                  </a:lnTo>
                  <a:lnTo>
                    <a:pt x="2255126" y="77203"/>
                  </a:lnTo>
                  <a:lnTo>
                    <a:pt x="2301583" y="64681"/>
                  </a:lnTo>
                  <a:close/>
                </a:path>
                <a:path w="2464434" h="541020" extrusionOk="0">
                  <a:moveTo>
                    <a:pt x="2382901" y="39649"/>
                  </a:moveTo>
                  <a:lnTo>
                    <a:pt x="2380958" y="27127"/>
                  </a:lnTo>
                  <a:lnTo>
                    <a:pt x="2346109" y="37553"/>
                  </a:lnTo>
                  <a:lnTo>
                    <a:pt x="2334501" y="41732"/>
                  </a:lnTo>
                  <a:lnTo>
                    <a:pt x="2336431" y="54254"/>
                  </a:lnTo>
                  <a:lnTo>
                    <a:pt x="2382901" y="39649"/>
                  </a:lnTo>
                  <a:close/>
                </a:path>
                <a:path w="2464434" h="541020" extrusionOk="0">
                  <a:moveTo>
                    <a:pt x="2464193" y="12522"/>
                  </a:moveTo>
                  <a:lnTo>
                    <a:pt x="2460320" y="0"/>
                  </a:lnTo>
                  <a:lnTo>
                    <a:pt x="2433231" y="10426"/>
                  </a:lnTo>
                  <a:lnTo>
                    <a:pt x="2415794" y="16700"/>
                  </a:lnTo>
                  <a:lnTo>
                    <a:pt x="2417737" y="29210"/>
                  </a:lnTo>
                  <a:lnTo>
                    <a:pt x="2437092" y="22948"/>
                  </a:lnTo>
                  <a:lnTo>
                    <a:pt x="2464193" y="12522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" name="Google Shape;250;p3"/>
          <p:cNvGrpSpPr/>
          <p:nvPr/>
        </p:nvGrpSpPr>
        <p:grpSpPr>
          <a:xfrm>
            <a:off x="6530505" y="6284099"/>
            <a:ext cx="1457884" cy="1588732"/>
            <a:chOff x="6530505" y="6284099"/>
            <a:chExt cx="1457884" cy="1588732"/>
          </a:xfrm>
        </p:grpSpPr>
        <p:sp>
          <p:nvSpPr>
            <p:cNvPr id="251" name="Google Shape;251;p3"/>
            <p:cNvSpPr/>
            <p:nvPr/>
          </p:nvSpPr>
          <p:spPr>
            <a:xfrm>
              <a:off x="7686129" y="6284099"/>
              <a:ext cx="302260" cy="104775"/>
            </a:xfrm>
            <a:custGeom>
              <a:avLst/>
              <a:gdLst/>
              <a:ahLst/>
              <a:cxnLst/>
              <a:rect l="l" t="t" r="r" b="b"/>
              <a:pathLst>
                <a:path w="302259" h="104775" extrusionOk="0">
                  <a:moveTo>
                    <a:pt x="301993" y="0"/>
                  </a:moveTo>
                  <a:lnTo>
                    <a:pt x="290372" y="0"/>
                  </a:lnTo>
                  <a:lnTo>
                    <a:pt x="290372" y="52158"/>
                  </a:lnTo>
                  <a:lnTo>
                    <a:pt x="301993" y="52158"/>
                  </a:lnTo>
                  <a:lnTo>
                    <a:pt x="301993" y="0"/>
                  </a:lnTo>
                  <a:close/>
                </a:path>
                <a:path w="302259" h="104775" extrusionOk="0">
                  <a:moveTo>
                    <a:pt x="290372" y="91808"/>
                  </a:moveTo>
                  <a:lnTo>
                    <a:pt x="253593" y="91808"/>
                  </a:lnTo>
                  <a:lnTo>
                    <a:pt x="253593" y="104317"/>
                  </a:lnTo>
                  <a:lnTo>
                    <a:pt x="296176" y="104317"/>
                  </a:lnTo>
                  <a:lnTo>
                    <a:pt x="300050" y="102234"/>
                  </a:lnTo>
                  <a:lnTo>
                    <a:pt x="301993" y="98056"/>
                  </a:lnTo>
                  <a:lnTo>
                    <a:pt x="290372" y="98056"/>
                  </a:lnTo>
                  <a:lnTo>
                    <a:pt x="290372" y="91808"/>
                  </a:lnTo>
                  <a:close/>
                </a:path>
                <a:path w="302259" h="104775" extrusionOk="0">
                  <a:moveTo>
                    <a:pt x="296176" y="91808"/>
                  </a:moveTo>
                  <a:lnTo>
                    <a:pt x="290372" y="91808"/>
                  </a:lnTo>
                  <a:lnTo>
                    <a:pt x="290372" y="98056"/>
                  </a:lnTo>
                  <a:lnTo>
                    <a:pt x="296176" y="91808"/>
                  </a:lnTo>
                  <a:close/>
                </a:path>
                <a:path w="302259" h="104775" extrusionOk="0">
                  <a:moveTo>
                    <a:pt x="301993" y="91808"/>
                  </a:moveTo>
                  <a:lnTo>
                    <a:pt x="296176" y="91808"/>
                  </a:lnTo>
                  <a:lnTo>
                    <a:pt x="290372" y="98056"/>
                  </a:lnTo>
                  <a:lnTo>
                    <a:pt x="301993" y="98056"/>
                  </a:lnTo>
                  <a:lnTo>
                    <a:pt x="301993" y="91808"/>
                  </a:lnTo>
                  <a:close/>
                </a:path>
                <a:path w="302259" h="104775" extrusionOk="0">
                  <a:moveTo>
                    <a:pt x="216814" y="91795"/>
                  </a:moveTo>
                  <a:lnTo>
                    <a:pt x="168414" y="91795"/>
                  </a:lnTo>
                  <a:lnTo>
                    <a:pt x="168414" y="104317"/>
                  </a:lnTo>
                  <a:lnTo>
                    <a:pt x="216814" y="104317"/>
                  </a:lnTo>
                  <a:lnTo>
                    <a:pt x="216814" y="91795"/>
                  </a:lnTo>
                  <a:close/>
                </a:path>
                <a:path w="302259" h="104775" extrusionOk="0">
                  <a:moveTo>
                    <a:pt x="131648" y="91795"/>
                  </a:moveTo>
                  <a:lnTo>
                    <a:pt x="83248" y="91795"/>
                  </a:lnTo>
                  <a:lnTo>
                    <a:pt x="83248" y="104317"/>
                  </a:lnTo>
                  <a:lnTo>
                    <a:pt x="131648" y="104317"/>
                  </a:lnTo>
                  <a:lnTo>
                    <a:pt x="131648" y="91795"/>
                  </a:lnTo>
                  <a:close/>
                </a:path>
                <a:path w="302259" h="104775" extrusionOk="0">
                  <a:moveTo>
                    <a:pt x="48399" y="91795"/>
                  </a:moveTo>
                  <a:lnTo>
                    <a:pt x="0" y="91795"/>
                  </a:lnTo>
                  <a:lnTo>
                    <a:pt x="0" y="104317"/>
                  </a:lnTo>
                  <a:lnTo>
                    <a:pt x="48399" y="104317"/>
                  </a:lnTo>
                  <a:lnTo>
                    <a:pt x="48399" y="91795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38277" y="6382156"/>
              <a:ext cx="811530" cy="0"/>
            </a:xfrm>
            <a:custGeom>
              <a:avLst/>
              <a:gdLst/>
              <a:ahLst/>
              <a:cxnLst/>
              <a:rect l="l" t="t" r="r" b="b"/>
              <a:pathLst>
                <a:path w="811529" h="120000" extrusionOk="0">
                  <a:moveTo>
                    <a:pt x="0" y="0"/>
                  </a:moveTo>
                  <a:lnTo>
                    <a:pt x="811085" y="0"/>
                  </a:lnTo>
                </a:path>
              </a:pathLst>
            </a:custGeom>
            <a:noFill/>
            <a:ln w="12500" cap="flat" cmpd="sng">
              <a:solidFill>
                <a:srgbClr val="4D4D4D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530505" y="6375895"/>
              <a:ext cx="271145" cy="135890"/>
            </a:xfrm>
            <a:custGeom>
              <a:avLst/>
              <a:gdLst/>
              <a:ahLst/>
              <a:cxnLst/>
              <a:rect l="l" t="t" r="r" b="b"/>
              <a:pathLst>
                <a:path w="271145" h="135890" extrusionOk="0">
                  <a:moveTo>
                    <a:pt x="271005" y="0"/>
                  </a:moveTo>
                  <a:lnTo>
                    <a:pt x="222618" y="0"/>
                  </a:lnTo>
                  <a:lnTo>
                    <a:pt x="222618" y="12522"/>
                  </a:lnTo>
                  <a:lnTo>
                    <a:pt x="271005" y="12522"/>
                  </a:lnTo>
                  <a:lnTo>
                    <a:pt x="271005" y="0"/>
                  </a:lnTo>
                  <a:close/>
                </a:path>
                <a:path w="271145" h="135890" extrusionOk="0">
                  <a:moveTo>
                    <a:pt x="187769" y="0"/>
                  </a:moveTo>
                  <a:lnTo>
                    <a:pt x="139369" y="0"/>
                  </a:lnTo>
                  <a:lnTo>
                    <a:pt x="139369" y="12522"/>
                  </a:lnTo>
                  <a:lnTo>
                    <a:pt x="187769" y="12522"/>
                  </a:lnTo>
                  <a:lnTo>
                    <a:pt x="187769" y="0"/>
                  </a:lnTo>
                  <a:close/>
                </a:path>
                <a:path w="271145" h="135890" extrusionOk="0">
                  <a:moveTo>
                    <a:pt x="102590" y="0"/>
                  </a:moveTo>
                  <a:lnTo>
                    <a:pt x="54190" y="0"/>
                  </a:lnTo>
                  <a:lnTo>
                    <a:pt x="54190" y="12522"/>
                  </a:lnTo>
                  <a:lnTo>
                    <a:pt x="102590" y="12522"/>
                  </a:lnTo>
                  <a:lnTo>
                    <a:pt x="102590" y="0"/>
                  </a:lnTo>
                  <a:close/>
                </a:path>
                <a:path w="271145" h="135890" extrusionOk="0">
                  <a:moveTo>
                    <a:pt x="17424" y="12"/>
                  </a:moveTo>
                  <a:lnTo>
                    <a:pt x="5803" y="12"/>
                  </a:lnTo>
                  <a:lnTo>
                    <a:pt x="1930" y="2095"/>
                  </a:lnTo>
                  <a:lnTo>
                    <a:pt x="0" y="6261"/>
                  </a:lnTo>
                  <a:lnTo>
                    <a:pt x="0" y="43827"/>
                  </a:lnTo>
                  <a:lnTo>
                    <a:pt x="11607" y="43827"/>
                  </a:lnTo>
                  <a:lnTo>
                    <a:pt x="11607" y="12522"/>
                  </a:lnTo>
                  <a:lnTo>
                    <a:pt x="5803" y="12522"/>
                  </a:lnTo>
                  <a:lnTo>
                    <a:pt x="11607" y="6261"/>
                  </a:lnTo>
                  <a:lnTo>
                    <a:pt x="17424" y="6261"/>
                  </a:lnTo>
                  <a:lnTo>
                    <a:pt x="17424" y="12"/>
                  </a:lnTo>
                  <a:close/>
                </a:path>
                <a:path w="271145" h="135890" extrusionOk="0">
                  <a:moveTo>
                    <a:pt x="11607" y="6261"/>
                  </a:moveTo>
                  <a:lnTo>
                    <a:pt x="5803" y="12522"/>
                  </a:lnTo>
                  <a:lnTo>
                    <a:pt x="11607" y="12522"/>
                  </a:lnTo>
                  <a:lnTo>
                    <a:pt x="11607" y="6261"/>
                  </a:lnTo>
                  <a:close/>
                </a:path>
                <a:path w="271145" h="135890" extrusionOk="0">
                  <a:moveTo>
                    <a:pt x="17424" y="6261"/>
                  </a:moveTo>
                  <a:lnTo>
                    <a:pt x="11607" y="6261"/>
                  </a:lnTo>
                  <a:lnTo>
                    <a:pt x="11607" y="12522"/>
                  </a:lnTo>
                  <a:lnTo>
                    <a:pt x="17424" y="12522"/>
                  </a:lnTo>
                  <a:lnTo>
                    <a:pt x="17424" y="6261"/>
                  </a:lnTo>
                  <a:close/>
                </a:path>
                <a:path w="271145" h="135890" extrusionOk="0">
                  <a:moveTo>
                    <a:pt x="11607" y="83477"/>
                  </a:moveTo>
                  <a:lnTo>
                    <a:pt x="0" y="83477"/>
                  </a:lnTo>
                  <a:lnTo>
                    <a:pt x="0" y="135636"/>
                  </a:lnTo>
                  <a:lnTo>
                    <a:pt x="11607" y="135636"/>
                  </a:lnTo>
                  <a:lnTo>
                    <a:pt x="11607" y="83477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539261" y="6527901"/>
              <a:ext cx="0" cy="1344930"/>
            </a:xfrm>
            <a:custGeom>
              <a:avLst/>
              <a:gdLst/>
              <a:ahLst/>
              <a:cxnLst/>
              <a:rect l="l" t="t" r="r" b="b"/>
              <a:pathLst>
                <a:path w="120000" h="1344929" extrusionOk="0">
                  <a:moveTo>
                    <a:pt x="0" y="0"/>
                  </a:moveTo>
                  <a:lnTo>
                    <a:pt x="0" y="1344510"/>
                  </a:lnTo>
                </a:path>
              </a:pathLst>
            </a:custGeom>
            <a:noFill/>
            <a:ln w="11725" cap="flat" cmpd="sng">
              <a:solidFill>
                <a:srgbClr val="4D4D4D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604063" y="6655498"/>
              <a:ext cx="219075" cy="801370"/>
            </a:xfrm>
            <a:custGeom>
              <a:avLst/>
              <a:gdLst/>
              <a:ahLst/>
              <a:cxnLst/>
              <a:rect l="l" t="t" r="r" b="b"/>
              <a:pathLst>
                <a:path w="219075" h="801370" extrusionOk="0">
                  <a:moveTo>
                    <a:pt x="48399" y="788733"/>
                  </a:moveTo>
                  <a:lnTo>
                    <a:pt x="0" y="788733"/>
                  </a:lnTo>
                  <a:lnTo>
                    <a:pt x="0" y="801255"/>
                  </a:lnTo>
                  <a:lnTo>
                    <a:pt x="48399" y="801255"/>
                  </a:lnTo>
                  <a:lnTo>
                    <a:pt x="48399" y="788733"/>
                  </a:lnTo>
                  <a:close/>
                </a:path>
                <a:path w="219075" h="801370" extrusionOk="0">
                  <a:moveTo>
                    <a:pt x="48399" y="394373"/>
                  </a:moveTo>
                  <a:lnTo>
                    <a:pt x="0" y="394373"/>
                  </a:lnTo>
                  <a:lnTo>
                    <a:pt x="0" y="406895"/>
                  </a:lnTo>
                  <a:lnTo>
                    <a:pt x="48399" y="406895"/>
                  </a:lnTo>
                  <a:lnTo>
                    <a:pt x="48399" y="394373"/>
                  </a:lnTo>
                  <a:close/>
                </a:path>
                <a:path w="219075" h="801370" extrusionOk="0">
                  <a:moveTo>
                    <a:pt x="48399" y="0"/>
                  </a:moveTo>
                  <a:lnTo>
                    <a:pt x="0" y="0"/>
                  </a:lnTo>
                  <a:lnTo>
                    <a:pt x="0" y="12522"/>
                  </a:lnTo>
                  <a:lnTo>
                    <a:pt x="48399" y="12522"/>
                  </a:lnTo>
                  <a:lnTo>
                    <a:pt x="48399" y="0"/>
                  </a:lnTo>
                  <a:close/>
                </a:path>
                <a:path w="219075" h="801370" extrusionOk="0">
                  <a:moveTo>
                    <a:pt x="133565" y="788733"/>
                  </a:moveTo>
                  <a:lnTo>
                    <a:pt x="85166" y="788733"/>
                  </a:lnTo>
                  <a:lnTo>
                    <a:pt x="85166" y="801255"/>
                  </a:lnTo>
                  <a:lnTo>
                    <a:pt x="133565" y="801255"/>
                  </a:lnTo>
                  <a:lnTo>
                    <a:pt x="133565" y="788733"/>
                  </a:lnTo>
                  <a:close/>
                </a:path>
                <a:path w="219075" h="801370" extrusionOk="0">
                  <a:moveTo>
                    <a:pt x="133565" y="394373"/>
                  </a:moveTo>
                  <a:lnTo>
                    <a:pt x="85166" y="394373"/>
                  </a:lnTo>
                  <a:lnTo>
                    <a:pt x="85166" y="406895"/>
                  </a:lnTo>
                  <a:lnTo>
                    <a:pt x="133565" y="406895"/>
                  </a:lnTo>
                  <a:lnTo>
                    <a:pt x="133565" y="394373"/>
                  </a:lnTo>
                  <a:close/>
                </a:path>
                <a:path w="219075" h="801370" extrusionOk="0">
                  <a:moveTo>
                    <a:pt x="133565" y="0"/>
                  </a:moveTo>
                  <a:lnTo>
                    <a:pt x="85166" y="0"/>
                  </a:lnTo>
                  <a:lnTo>
                    <a:pt x="85166" y="12522"/>
                  </a:lnTo>
                  <a:lnTo>
                    <a:pt x="133565" y="12522"/>
                  </a:lnTo>
                  <a:lnTo>
                    <a:pt x="133565" y="0"/>
                  </a:lnTo>
                  <a:close/>
                </a:path>
                <a:path w="219075" h="801370" extrusionOk="0">
                  <a:moveTo>
                    <a:pt x="218744" y="788733"/>
                  </a:moveTo>
                  <a:lnTo>
                    <a:pt x="170345" y="788733"/>
                  </a:lnTo>
                  <a:lnTo>
                    <a:pt x="170345" y="801255"/>
                  </a:lnTo>
                  <a:lnTo>
                    <a:pt x="218744" y="801255"/>
                  </a:lnTo>
                  <a:lnTo>
                    <a:pt x="218744" y="788733"/>
                  </a:lnTo>
                  <a:close/>
                </a:path>
                <a:path w="219075" h="801370" extrusionOk="0">
                  <a:moveTo>
                    <a:pt x="218744" y="394373"/>
                  </a:moveTo>
                  <a:lnTo>
                    <a:pt x="170345" y="394373"/>
                  </a:lnTo>
                  <a:lnTo>
                    <a:pt x="170345" y="406895"/>
                  </a:lnTo>
                  <a:lnTo>
                    <a:pt x="218744" y="406895"/>
                  </a:lnTo>
                  <a:lnTo>
                    <a:pt x="218744" y="394373"/>
                  </a:lnTo>
                  <a:close/>
                </a:path>
                <a:path w="219075" h="801370" extrusionOk="0">
                  <a:moveTo>
                    <a:pt x="218744" y="0"/>
                  </a:moveTo>
                  <a:lnTo>
                    <a:pt x="170345" y="0"/>
                  </a:lnTo>
                  <a:lnTo>
                    <a:pt x="170345" y="12522"/>
                  </a:lnTo>
                  <a:lnTo>
                    <a:pt x="218744" y="12522"/>
                  </a:lnTo>
                  <a:lnTo>
                    <a:pt x="2187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3"/>
          <p:cNvSpPr/>
          <p:nvPr/>
        </p:nvSpPr>
        <p:spPr>
          <a:xfrm>
            <a:off x="6530492" y="7919986"/>
            <a:ext cx="296545" cy="526415"/>
          </a:xfrm>
          <a:custGeom>
            <a:avLst/>
            <a:gdLst/>
            <a:ahLst/>
            <a:cxnLst/>
            <a:rect l="l" t="t" r="r" b="b"/>
            <a:pathLst>
              <a:path w="296545" h="526415" extrusionOk="0">
                <a:moveTo>
                  <a:pt x="11607" y="456958"/>
                </a:moveTo>
                <a:lnTo>
                  <a:pt x="0" y="456958"/>
                </a:lnTo>
                <a:lnTo>
                  <a:pt x="0" y="509117"/>
                </a:lnTo>
                <a:lnTo>
                  <a:pt x="11607" y="509117"/>
                </a:lnTo>
                <a:lnTo>
                  <a:pt x="11607" y="456958"/>
                </a:lnTo>
                <a:close/>
              </a:path>
              <a:path w="296545" h="526415" extrusionOk="0">
                <a:moveTo>
                  <a:pt x="11607" y="365150"/>
                </a:moveTo>
                <a:lnTo>
                  <a:pt x="0" y="365150"/>
                </a:lnTo>
                <a:lnTo>
                  <a:pt x="0" y="417309"/>
                </a:lnTo>
                <a:lnTo>
                  <a:pt x="11607" y="417309"/>
                </a:lnTo>
                <a:lnTo>
                  <a:pt x="11607" y="365150"/>
                </a:lnTo>
                <a:close/>
              </a:path>
              <a:path w="296545" h="526415" extrusionOk="0">
                <a:moveTo>
                  <a:pt x="11607" y="273342"/>
                </a:moveTo>
                <a:lnTo>
                  <a:pt x="0" y="273342"/>
                </a:lnTo>
                <a:lnTo>
                  <a:pt x="0" y="325501"/>
                </a:lnTo>
                <a:lnTo>
                  <a:pt x="11607" y="325501"/>
                </a:lnTo>
                <a:lnTo>
                  <a:pt x="11607" y="273342"/>
                </a:lnTo>
                <a:close/>
              </a:path>
              <a:path w="296545" h="526415" extrusionOk="0">
                <a:moveTo>
                  <a:pt x="11607" y="183616"/>
                </a:moveTo>
                <a:lnTo>
                  <a:pt x="0" y="183616"/>
                </a:lnTo>
                <a:lnTo>
                  <a:pt x="0" y="235775"/>
                </a:lnTo>
                <a:lnTo>
                  <a:pt x="11607" y="235775"/>
                </a:lnTo>
                <a:lnTo>
                  <a:pt x="11607" y="183616"/>
                </a:lnTo>
                <a:close/>
              </a:path>
              <a:path w="296545" h="526415" extrusionOk="0">
                <a:moveTo>
                  <a:pt x="11607" y="91808"/>
                </a:moveTo>
                <a:lnTo>
                  <a:pt x="0" y="91808"/>
                </a:lnTo>
                <a:lnTo>
                  <a:pt x="0" y="143967"/>
                </a:lnTo>
                <a:lnTo>
                  <a:pt x="11607" y="143967"/>
                </a:lnTo>
                <a:lnTo>
                  <a:pt x="11607" y="91808"/>
                </a:lnTo>
                <a:close/>
              </a:path>
              <a:path w="296545" h="526415" extrusionOk="0">
                <a:moveTo>
                  <a:pt x="11607" y="0"/>
                </a:moveTo>
                <a:lnTo>
                  <a:pt x="0" y="0"/>
                </a:lnTo>
                <a:lnTo>
                  <a:pt x="0" y="52158"/>
                </a:lnTo>
                <a:lnTo>
                  <a:pt x="11607" y="52158"/>
                </a:lnTo>
                <a:lnTo>
                  <a:pt x="11607" y="0"/>
                </a:lnTo>
                <a:close/>
              </a:path>
              <a:path w="296545" h="526415" extrusionOk="0">
                <a:moveTo>
                  <a:pt x="81318" y="511213"/>
                </a:moveTo>
                <a:lnTo>
                  <a:pt x="32918" y="511213"/>
                </a:lnTo>
                <a:lnTo>
                  <a:pt x="32918" y="525818"/>
                </a:lnTo>
                <a:lnTo>
                  <a:pt x="81318" y="525818"/>
                </a:lnTo>
                <a:lnTo>
                  <a:pt x="81318" y="511213"/>
                </a:lnTo>
                <a:close/>
              </a:path>
              <a:path w="296545" h="526415" extrusionOk="0">
                <a:moveTo>
                  <a:pt x="114223" y="56324"/>
                </a:moveTo>
                <a:lnTo>
                  <a:pt x="65824" y="56324"/>
                </a:lnTo>
                <a:lnTo>
                  <a:pt x="65824" y="68846"/>
                </a:lnTo>
                <a:lnTo>
                  <a:pt x="114223" y="68846"/>
                </a:lnTo>
                <a:lnTo>
                  <a:pt x="114223" y="56324"/>
                </a:lnTo>
                <a:close/>
              </a:path>
              <a:path w="296545" h="526415" extrusionOk="0">
                <a:moveTo>
                  <a:pt x="166484" y="511213"/>
                </a:moveTo>
                <a:lnTo>
                  <a:pt x="118084" y="511213"/>
                </a:lnTo>
                <a:lnTo>
                  <a:pt x="118084" y="525818"/>
                </a:lnTo>
                <a:lnTo>
                  <a:pt x="166484" y="525818"/>
                </a:lnTo>
                <a:lnTo>
                  <a:pt x="166484" y="511213"/>
                </a:lnTo>
                <a:close/>
              </a:path>
              <a:path w="296545" h="526415" extrusionOk="0">
                <a:moveTo>
                  <a:pt x="197459" y="56324"/>
                </a:moveTo>
                <a:lnTo>
                  <a:pt x="149059" y="56324"/>
                </a:lnTo>
                <a:lnTo>
                  <a:pt x="149059" y="68846"/>
                </a:lnTo>
                <a:lnTo>
                  <a:pt x="197459" y="68846"/>
                </a:lnTo>
                <a:lnTo>
                  <a:pt x="197459" y="56324"/>
                </a:lnTo>
                <a:close/>
              </a:path>
              <a:path w="296545" h="526415" extrusionOk="0">
                <a:moveTo>
                  <a:pt x="249732" y="511213"/>
                </a:moveTo>
                <a:lnTo>
                  <a:pt x="201333" y="511213"/>
                </a:lnTo>
                <a:lnTo>
                  <a:pt x="201333" y="525818"/>
                </a:lnTo>
                <a:lnTo>
                  <a:pt x="249732" y="525818"/>
                </a:lnTo>
                <a:lnTo>
                  <a:pt x="249732" y="511213"/>
                </a:lnTo>
                <a:close/>
              </a:path>
              <a:path w="296545" h="526415" extrusionOk="0">
                <a:moveTo>
                  <a:pt x="282613" y="56324"/>
                </a:moveTo>
                <a:lnTo>
                  <a:pt x="234238" y="56324"/>
                </a:lnTo>
                <a:lnTo>
                  <a:pt x="234238" y="68846"/>
                </a:lnTo>
                <a:lnTo>
                  <a:pt x="282613" y="68846"/>
                </a:lnTo>
                <a:lnTo>
                  <a:pt x="282613" y="56324"/>
                </a:lnTo>
                <a:close/>
              </a:path>
              <a:path w="296545" h="526415" extrusionOk="0">
                <a:moveTo>
                  <a:pt x="296164" y="511213"/>
                </a:moveTo>
                <a:lnTo>
                  <a:pt x="286499" y="511213"/>
                </a:lnTo>
                <a:lnTo>
                  <a:pt x="286499" y="525818"/>
                </a:lnTo>
                <a:lnTo>
                  <a:pt x="296164" y="525818"/>
                </a:lnTo>
                <a:lnTo>
                  <a:pt x="296164" y="51121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"/>
          <p:cNvSpPr/>
          <p:nvPr/>
        </p:nvSpPr>
        <p:spPr>
          <a:xfrm>
            <a:off x="8705303" y="6023266"/>
            <a:ext cx="972185" cy="133985"/>
          </a:xfrm>
          <a:custGeom>
            <a:avLst/>
            <a:gdLst/>
            <a:ahLst/>
            <a:cxnLst/>
            <a:rect l="l" t="t" r="r" b="b"/>
            <a:pathLst>
              <a:path w="972184" h="133985" extrusionOk="0">
                <a:moveTo>
                  <a:pt x="952728" y="65728"/>
                </a:moveTo>
                <a:lnTo>
                  <a:pt x="882142" y="121018"/>
                </a:lnTo>
                <a:lnTo>
                  <a:pt x="880592" y="125196"/>
                </a:lnTo>
                <a:lnTo>
                  <a:pt x="880592" y="131457"/>
                </a:lnTo>
                <a:lnTo>
                  <a:pt x="883678" y="133540"/>
                </a:lnTo>
                <a:lnTo>
                  <a:pt x="886777" y="133540"/>
                </a:lnTo>
                <a:lnTo>
                  <a:pt x="963758" y="73037"/>
                </a:lnTo>
                <a:lnTo>
                  <a:pt x="962469" y="73037"/>
                </a:lnTo>
                <a:lnTo>
                  <a:pt x="962469" y="70942"/>
                </a:lnTo>
                <a:lnTo>
                  <a:pt x="959383" y="70942"/>
                </a:lnTo>
                <a:lnTo>
                  <a:pt x="952728" y="65728"/>
                </a:lnTo>
                <a:close/>
              </a:path>
              <a:path w="972184" h="133985" extrusionOk="0">
                <a:moveTo>
                  <a:pt x="946074" y="60515"/>
                </a:moveTo>
                <a:lnTo>
                  <a:pt x="0" y="60515"/>
                </a:lnTo>
                <a:lnTo>
                  <a:pt x="0" y="73037"/>
                </a:lnTo>
                <a:lnTo>
                  <a:pt x="943396" y="73037"/>
                </a:lnTo>
                <a:lnTo>
                  <a:pt x="952728" y="65728"/>
                </a:lnTo>
                <a:lnTo>
                  <a:pt x="946074" y="60515"/>
                </a:lnTo>
                <a:close/>
              </a:path>
              <a:path w="972184" h="133985" extrusionOk="0">
                <a:moveTo>
                  <a:pt x="963788" y="60515"/>
                </a:moveTo>
                <a:lnTo>
                  <a:pt x="962469" y="60515"/>
                </a:lnTo>
                <a:lnTo>
                  <a:pt x="962469" y="73037"/>
                </a:lnTo>
                <a:lnTo>
                  <a:pt x="963758" y="73037"/>
                </a:lnTo>
                <a:lnTo>
                  <a:pt x="971740" y="66763"/>
                </a:lnTo>
                <a:lnTo>
                  <a:pt x="963788" y="60515"/>
                </a:lnTo>
                <a:close/>
              </a:path>
              <a:path w="972184" h="133985" extrusionOk="0">
                <a:moveTo>
                  <a:pt x="959383" y="60515"/>
                </a:moveTo>
                <a:lnTo>
                  <a:pt x="952728" y="65728"/>
                </a:lnTo>
                <a:lnTo>
                  <a:pt x="959383" y="70942"/>
                </a:lnTo>
                <a:lnTo>
                  <a:pt x="959383" y="60515"/>
                </a:lnTo>
                <a:close/>
              </a:path>
              <a:path w="972184" h="133985" extrusionOk="0">
                <a:moveTo>
                  <a:pt x="962469" y="60515"/>
                </a:moveTo>
                <a:lnTo>
                  <a:pt x="959383" y="60515"/>
                </a:lnTo>
                <a:lnTo>
                  <a:pt x="959383" y="70942"/>
                </a:lnTo>
                <a:lnTo>
                  <a:pt x="962469" y="70942"/>
                </a:lnTo>
                <a:lnTo>
                  <a:pt x="962469" y="60515"/>
                </a:lnTo>
                <a:close/>
              </a:path>
              <a:path w="972184" h="133985" extrusionOk="0">
                <a:moveTo>
                  <a:pt x="886777" y="0"/>
                </a:moveTo>
                <a:lnTo>
                  <a:pt x="883678" y="0"/>
                </a:lnTo>
                <a:lnTo>
                  <a:pt x="880592" y="2082"/>
                </a:lnTo>
                <a:lnTo>
                  <a:pt x="880592" y="6261"/>
                </a:lnTo>
                <a:lnTo>
                  <a:pt x="882142" y="10426"/>
                </a:lnTo>
                <a:lnTo>
                  <a:pt x="952728" y="65728"/>
                </a:lnTo>
                <a:lnTo>
                  <a:pt x="959383" y="60515"/>
                </a:lnTo>
                <a:lnTo>
                  <a:pt x="963788" y="60515"/>
                </a:lnTo>
                <a:lnTo>
                  <a:pt x="886777" y="0"/>
                </a:lnTo>
                <a:close/>
              </a:path>
            </a:pathLst>
          </a:custGeom>
          <a:solidFill>
            <a:srgbClr val="8B80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"/>
          <p:cNvSpPr/>
          <p:nvPr/>
        </p:nvSpPr>
        <p:spPr>
          <a:xfrm>
            <a:off x="10558383" y="8002667"/>
            <a:ext cx="466090" cy="133985"/>
          </a:xfrm>
          <a:custGeom>
            <a:avLst/>
            <a:gdLst/>
            <a:ahLst/>
            <a:cxnLst/>
            <a:rect l="l" t="t" r="r" b="b"/>
            <a:pathLst>
              <a:path w="466090" h="133984" extrusionOk="0">
                <a:moveTo>
                  <a:pt x="446676" y="65722"/>
                </a:moveTo>
                <a:lnTo>
                  <a:pt x="376097" y="121018"/>
                </a:lnTo>
                <a:lnTo>
                  <a:pt x="374548" y="125196"/>
                </a:lnTo>
                <a:lnTo>
                  <a:pt x="374548" y="131445"/>
                </a:lnTo>
                <a:lnTo>
                  <a:pt x="377634" y="133540"/>
                </a:lnTo>
                <a:lnTo>
                  <a:pt x="380733" y="133540"/>
                </a:lnTo>
                <a:lnTo>
                  <a:pt x="457741" y="73025"/>
                </a:lnTo>
                <a:lnTo>
                  <a:pt x="456425" y="73025"/>
                </a:lnTo>
                <a:lnTo>
                  <a:pt x="456425" y="70942"/>
                </a:lnTo>
                <a:lnTo>
                  <a:pt x="453339" y="70942"/>
                </a:lnTo>
                <a:lnTo>
                  <a:pt x="446676" y="65722"/>
                </a:lnTo>
                <a:close/>
              </a:path>
              <a:path w="466090" h="133984" extrusionOk="0">
                <a:moveTo>
                  <a:pt x="440014" y="60502"/>
                </a:moveTo>
                <a:lnTo>
                  <a:pt x="0" y="60502"/>
                </a:lnTo>
                <a:lnTo>
                  <a:pt x="0" y="73025"/>
                </a:lnTo>
                <a:lnTo>
                  <a:pt x="437355" y="73025"/>
                </a:lnTo>
                <a:lnTo>
                  <a:pt x="446676" y="65722"/>
                </a:lnTo>
                <a:lnTo>
                  <a:pt x="440014" y="60502"/>
                </a:lnTo>
                <a:close/>
              </a:path>
              <a:path w="466090" h="133984" extrusionOk="0">
                <a:moveTo>
                  <a:pt x="457740" y="60502"/>
                </a:moveTo>
                <a:lnTo>
                  <a:pt x="456425" y="60502"/>
                </a:lnTo>
                <a:lnTo>
                  <a:pt x="456425" y="73025"/>
                </a:lnTo>
                <a:lnTo>
                  <a:pt x="457741" y="73025"/>
                </a:lnTo>
                <a:lnTo>
                  <a:pt x="465709" y="66763"/>
                </a:lnTo>
                <a:lnTo>
                  <a:pt x="457740" y="60502"/>
                </a:lnTo>
                <a:close/>
              </a:path>
              <a:path w="466090" h="133984" extrusionOk="0">
                <a:moveTo>
                  <a:pt x="453339" y="60502"/>
                </a:moveTo>
                <a:lnTo>
                  <a:pt x="446676" y="65722"/>
                </a:lnTo>
                <a:lnTo>
                  <a:pt x="453339" y="70942"/>
                </a:lnTo>
                <a:lnTo>
                  <a:pt x="453339" y="60502"/>
                </a:lnTo>
                <a:close/>
              </a:path>
              <a:path w="466090" h="133984" extrusionOk="0">
                <a:moveTo>
                  <a:pt x="456425" y="60502"/>
                </a:moveTo>
                <a:lnTo>
                  <a:pt x="453339" y="60502"/>
                </a:lnTo>
                <a:lnTo>
                  <a:pt x="453339" y="70942"/>
                </a:lnTo>
                <a:lnTo>
                  <a:pt x="456425" y="70942"/>
                </a:lnTo>
                <a:lnTo>
                  <a:pt x="456425" y="60502"/>
                </a:lnTo>
                <a:close/>
              </a:path>
              <a:path w="466090" h="133984" extrusionOk="0">
                <a:moveTo>
                  <a:pt x="380733" y="0"/>
                </a:moveTo>
                <a:lnTo>
                  <a:pt x="377634" y="0"/>
                </a:lnTo>
                <a:lnTo>
                  <a:pt x="374548" y="2082"/>
                </a:lnTo>
                <a:lnTo>
                  <a:pt x="374548" y="6248"/>
                </a:lnTo>
                <a:lnTo>
                  <a:pt x="376097" y="10426"/>
                </a:lnTo>
                <a:lnTo>
                  <a:pt x="446676" y="65722"/>
                </a:lnTo>
                <a:lnTo>
                  <a:pt x="453339" y="60502"/>
                </a:lnTo>
                <a:lnTo>
                  <a:pt x="457740" y="60502"/>
                </a:lnTo>
                <a:lnTo>
                  <a:pt x="380733" y="0"/>
                </a:lnTo>
                <a:close/>
              </a:path>
            </a:pathLst>
          </a:custGeom>
          <a:solidFill>
            <a:srgbClr val="8B808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"/>
          <p:cNvSpPr/>
          <p:nvPr/>
        </p:nvSpPr>
        <p:spPr>
          <a:xfrm>
            <a:off x="11953827" y="2836791"/>
            <a:ext cx="234315" cy="234315"/>
          </a:xfrm>
          <a:custGeom>
            <a:avLst/>
            <a:gdLst/>
            <a:ahLst/>
            <a:cxnLst/>
            <a:rect l="l" t="t" r="r" b="b"/>
            <a:pathLst>
              <a:path w="234315" h="234314" extrusionOk="0">
                <a:moveTo>
                  <a:pt x="0" y="0"/>
                </a:moveTo>
                <a:lnTo>
                  <a:pt x="0" y="234200"/>
                </a:lnTo>
                <a:lnTo>
                  <a:pt x="234200" y="117094"/>
                </a:lnTo>
                <a:lnTo>
                  <a:pt x="0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9540574" y="2836791"/>
            <a:ext cx="234315" cy="234315"/>
          </a:xfrm>
          <a:custGeom>
            <a:avLst/>
            <a:gdLst/>
            <a:ahLst/>
            <a:cxnLst/>
            <a:rect l="l" t="t" r="r" b="b"/>
            <a:pathLst>
              <a:path w="234315" h="234314" extrusionOk="0">
                <a:moveTo>
                  <a:pt x="234200" y="0"/>
                </a:moveTo>
                <a:lnTo>
                  <a:pt x="0" y="117094"/>
                </a:lnTo>
                <a:lnTo>
                  <a:pt x="234200" y="234200"/>
                </a:lnTo>
                <a:lnTo>
                  <a:pt x="234200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>
            <a:off x="8019721" y="4751694"/>
            <a:ext cx="234315" cy="191135"/>
          </a:xfrm>
          <a:custGeom>
            <a:avLst/>
            <a:gdLst/>
            <a:ahLst/>
            <a:cxnLst/>
            <a:rect l="l" t="t" r="r" b="b"/>
            <a:pathLst>
              <a:path w="234315" h="191135" extrusionOk="0">
                <a:moveTo>
                  <a:pt x="234200" y="0"/>
                </a:moveTo>
                <a:lnTo>
                  <a:pt x="0" y="0"/>
                </a:lnTo>
                <a:lnTo>
                  <a:pt x="117094" y="190893"/>
                </a:lnTo>
                <a:lnTo>
                  <a:pt x="234200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"/>
          <p:cNvSpPr/>
          <p:nvPr/>
        </p:nvSpPr>
        <p:spPr>
          <a:xfrm>
            <a:off x="8019721" y="5616920"/>
            <a:ext cx="234315" cy="191135"/>
          </a:xfrm>
          <a:custGeom>
            <a:avLst/>
            <a:gdLst/>
            <a:ahLst/>
            <a:cxnLst/>
            <a:rect l="l" t="t" r="r" b="b"/>
            <a:pathLst>
              <a:path w="234315" h="191135" extrusionOk="0">
                <a:moveTo>
                  <a:pt x="234200" y="0"/>
                </a:moveTo>
                <a:lnTo>
                  <a:pt x="0" y="0"/>
                </a:lnTo>
                <a:lnTo>
                  <a:pt x="117094" y="190893"/>
                </a:lnTo>
                <a:lnTo>
                  <a:pt x="234200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 txBox="1"/>
          <p:nvPr/>
        </p:nvSpPr>
        <p:spPr>
          <a:xfrm>
            <a:off x="6901005" y="6508668"/>
            <a:ext cx="2966720" cy="1166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12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Área de </a:t>
            </a:r>
            <a:r>
              <a:rPr lang="es-ES" sz="15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Cultura y Expresiones Artísticas.</a:t>
            </a:r>
          </a:p>
          <a:p>
            <a:pPr marL="412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Área </a:t>
            </a:r>
            <a:r>
              <a:rPr lang="es-E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Recreación y Deportes </a:t>
            </a:r>
            <a:endParaRPr lang="es-ES" sz="1500" b="0" i="0" u="none" strike="noStrike" cap="none" dirty="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12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Área </a:t>
            </a:r>
            <a:r>
              <a:rPr lang="es-E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Salud</a:t>
            </a:r>
            <a:endParaRPr sz="15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3"/>
          <p:cNvSpPr txBox="1"/>
          <p:nvPr/>
        </p:nvSpPr>
        <p:spPr>
          <a:xfrm>
            <a:off x="6922340" y="7854360"/>
            <a:ext cx="3737997" cy="24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Área de Promoción </a:t>
            </a:r>
            <a:r>
              <a:rPr lang="es-ES" sz="15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Socioeconómica</a:t>
            </a:r>
            <a:endParaRPr sz="15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3"/>
          <p:cNvSpPr txBox="1"/>
          <p:nvPr/>
        </p:nvSpPr>
        <p:spPr>
          <a:xfrm>
            <a:off x="6942183" y="8309274"/>
            <a:ext cx="267843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ES" sz="15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Área de Desarrollo </a:t>
            </a:r>
            <a:r>
              <a:rPr lang="es-ES" sz="15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Humano y </a:t>
            </a:r>
            <a:r>
              <a:rPr lang="es-ES" sz="15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Permanencia</a:t>
            </a:r>
            <a:r>
              <a:rPr lang="es-ES" sz="15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11117650" y="7835548"/>
            <a:ext cx="1576476" cy="56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Comité de Trabajo Social</a:t>
            </a: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" name="Google Shape;267;p3"/>
          <p:cNvSpPr/>
          <p:nvPr/>
        </p:nvSpPr>
        <p:spPr>
          <a:xfrm rot="10800000" flipH="1">
            <a:off x="6365304" y="1736572"/>
            <a:ext cx="5191390" cy="134000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3"/>
          <p:cNvPicPr preferRelativeResize="0"/>
          <p:nvPr/>
        </p:nvPicPr>
        <p:blipFill rotWithShape="1">
          <a:blip r:embed="rId6">
            <a:alphaModFix/>
          </a:blip>
          <a:srcRect l="29225" t="141" r="23197" b="-875"/>
          <a:stretch/>
        </p:blipFill>
        <p:spPr>
          <a:xfrm>
            <a:off x="212450" y="787120"/>
            <a:ext cx="5916424" cy="7046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9"/>
          <p:cNvPicPr preferRelativeResize="0"/>
          <p:nvPr/>
        </p:nvPicPr>
        <p:blipFill rotWithShape="1">
          <a:blip r:embed="rId3">
            <a:alphaModFix/>
          </a:blip>
          <a:srcRect l="54388" t="17471" r="3845" b="52041"/>
          <a:stretch/>
        </p:blipFill>
        <p:spPr>
          <a:xfrm>
            <a:off x="384125" y="866451"/>
            <a:ext cx="4432300" cy="700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23706" y="11070"/>
            <a:ext cx="4432300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9"/>
          <p:cNvSpPr txBox="1">
            <a:spLocks noGrp="1"/>
          </p:cNvSpPr>
          <p:nvPr>
            <p:ph type="title"/>
          </p:nvPr>
        </p:nvSpPr>
        <p:spPr>
          <a:xfrm>
            <a:off x="5507102" y="300257"/>
            <a:ext cx="6018148" cy="2105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134302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800">
                <a:solidFill>
                  <a:srgbClr val="000000"/>
                </a:solidFill>
              </a:rPr>
              <a:t>¿QUÉ SE ENTIENDE </a:t>
            </a:r>
            <a:r>
              <a:rPr lang="es-ES" sz="2800">
                <a:solidFill>
                  <a:schemeClr val="dk1"/>
                </a:solidFill>
              </a:rPr>
              <a:t> POR </a:t>
            </a:r>
            <a:r>
              <a:rPr lang="es-ES"/>
              <a:t>BIENESTAR INSTITUCIONAL ?</a:t>
            </a:r>
            <a:br>
              <a:rPr lang="es-ES"/>
            </a:br>
            <a:endParaRPr/>
          </a:p>
        </p:txBody>
      </p:sp>
      <p:pic>
        <p:nvPicPr>
          <p:cNvPr id="276" name="Google Shape;276;p49"/>
          <p:cNvPicPr preferRelativeResize="0"/>
          <p:nvPr/>
        </p:nvPicPr>
        <p:blipFill rotWithShape="1">
          <a:blip r:embed="rId5">
            <a:alphaModFix amt="80000"/>
          </a:blip>
          <a:srcRect/>
          <a:stretch/>
        </p:blipFill>
        <p:spPr>
          <a:xfrm>
            <a:off x="4117343" y="-11057"/>
            <a:ext cx="1090743" cy="916775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9"/>
          <p:cNvSpPr txBox="1"/>
          <p:nvPr/>
        </p:nvSpPr>
        <p:spPr>
          <a:xfrm>
            <a:off x="5404867" y="3549612"/>
            <a:ext cx="3269035" cy="432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Universidad de los Llanos concibe el bienestar institucional </a:t>
            </a: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s-E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una función estratégica y transversal al desarrollo de las funciones misionales y como respuesta multidimensional a las necesidades y expectativas de toda la comunidad universitaria en materia de desarrollo humano.. </a:t>
            </a: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78" name="Google Shape;278;p49"/>
          <p:cNvGrpSpPr/>
          <p:nvPr/>
        </p:nvGrpSpPr>
        <p:grpSpPr>
          <a:xfrm>
            <a:off x="8502080" y="3621223"/>
            <a:ext cx="603820" cy="5609505"/>
            <a:chOff x="9504455" y="3282784"/>
            <a:chExt cx="417195" cy="4433570"/>
          </a:xfrm>
        </p:grpSpPr>
        <p:sp>
          <p:nvSpPr>
            <p:cNvPr id="279" name="Google Shape;279;p49"/>
            <p:cNvSpPr/>
            <p:nvPr/>
          </p:nvSpPr>
          <p:spPr>
            <a:xfrm>
              <a:off x="9770585" y="3282784"/>
              <a:ext cx="0" cy="4433570"/>
            </a:xfrm>
            <a:custGeom>
              <a:avLst/>
              <a:gdLst/>
              <a:ahLst/>
              <a:cxnLst/>
              <a:rect l="l" t="t" r="r" b="b"/>
              <a:pathLst>
                <a:path w="120000" h="4433570" extrusionOk="0">
                  <a:moveTo>
                    <a:pt x="0" y="0"/>
                  </a:moveTo>
                  <a:lnTo>
                    <a:pt x="0" y="4433570"/>
                  </a:lnTo>
                </a:path>
              </a:pathLst>
            </a:custGeom>
            <a:noFill/>
            <a:ln w="12700" cap="flat" cmpd="sng">
              <a:solidFill>
                <a:srgbClr val="B5B0B3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9"/>
            <p:cNvSpPr/>
            <p:nvPr/>
          </p:nvSpPr>
          <p:spPr>
            <a:xfrm>
              <a:off x="9504455" y="5370725"/>
              <a:ext cx="417195" cy="471170"/>
            </a:xfrm>
            <a:custGeom>
              <a:avLst/>
              <a:gdLst/>
              <a:ahLst/>
              <a:cxnLst/>
              <a:rect l="l" t="t" r="r" b="b"/>
              <a:pathLst>
                <a:path w="417195" h="471170" extrusionOk="0">
                  <a:moveTo>
                    <a:pt x="295389" y="0"/>
                  </a:moveTo>
                  <a:lnTo>
                    <a:pt x="0" y="0"/>
                  </a:lnTo>
                  <a:lnTo>
                    <a:pt x="121742" y="235508"/>
                  </a:lnTo>
                  <a:lnTo>
                    <a:pt x="0" y="471030"/>
                  </a:lnTo>
                  <a:lnTo>
                    <a:pt x="295389" y="471030"/>
                  </a:lnTo>
                  <a:lnTo>
                    <a:pt x="417144" y="235508"/>
                  </a:lnTo>
                  <a:lnTo>
                    <a:pt x="295389" y="0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1" name="Google Shape;281;p49"/>
          <p:cNvGrpSpPr/>
          <p:nvPr/>
        </p:nvGrpSpPr>
        <p:grpSpPr>
          <a:xfrm>
            <a:off x="12196397" y="3638676"/>
            <a:ext cx="622930" cy="5609506"/>
            <a:chOff x="12764857" y="3282784"/>
            <a:chExt cx="417195" cy="4433570"/>
          </a:xfrm>
        </p:grpSpPr>
        <p:sp>
          <p:nvSpPr>
            <p:cNvPr id="282" name="Google Shape;282;p49"/>
            <p:cNvSpPr/>
            <p:nvPr/>
          </p:nvSpPr>
          <p:spPr>
            <a:xfrm>
              <a:off x="12942818" y="3282784"/>
              <a:ext cx="0" cy="4433570"/>
            </a:xfrm>
            <a:custGeom>
              <a:avLst/>
              <a:gdLst/>
              <a:ahLst/>
              <a:cxnLst/>
              <a:rect l="l" t="t" r="r" b="b"/>
              <a:pathLst>
                <a:path w="120000" h="4433570" extrusionOk="0">
                  <a:moveTo>
                    <a:pt x="0" y="0"/>
                  </a:moveTo>
                  <a:lnTo>
                    <a:pt x="0" y="4433570"/>
                  </a:lnTo>
                </a:path>
              </a:pathLst>
            </a:custGeom>
            <a:noFill/>
            <a:ln w="12700" cap="flat" cmpd="sng">
              <a:solidFill>
                <a:srgbClr val="B5B0B3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9"/>
            <p:cNvSpPr/>
            <p:nvPr/>
          </p:nvSpPr>
          <p:spPr>
            <a:xfrm>
              <a:off x="12764857" y="5370725"/>
              <a:ext cx="417195" cy="471170"/>
            </a:xfrm>
            <a:custGeom>
              <a:avLst/>
              <a:gdLst/>
              <a:ahLst/>
              <a:cxnLst/>
              <a:rect l="l" t="t" r="r" b="b"/>
              <a:pathLst>
                <a:path w="417194" h="471170" extrusionOk="0">
                  <a:moveTo>
                    <a:pt x="295389" y="0"/>
                  </a:moveTo>
                  <a:lnTo>
                    <a:pt x="0" y="0"/>
                  </a:lnTo>
                  <a:lnTo>
                    <a:pt x="121754" y="235508"/>
                  </a:lnTo>
                  <a:lnTo>
                    <a:pt x="0" y="471030"/>
                  </a:lnTo>
                  <a:lnTo>
                    <a:pt x="295389" y="471030"/>
                  </a:lnTo>
                  <a:lnTo>
                    <a:pt x="417144" y="235508"/>
                  </a:lnTo>
                  <a:lnTo>
                    <a:pt x="295389" y="0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49"/>
          <p:cNvSpPr txBox="1"/>
          <p:nvPr/>
        </p:nvSpPr>
        <p:spPr>
          <a:xfrm>
            <a:off x="9262342" y="3549612"/>
            <a:ext cx="3021166" cy="4444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Este bienestar es un modelo integrador y dinamizador del crecimiento del ser en todas sus dimensiones y componente clave que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propende por la formación integral y el desarrollo de potencialidades 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 comunidad universitaria: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Estudiantes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Docentes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Administrativos 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Egresados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49"/>
          <p:cNvSpPr txBox="1"/>
          <p:nvPr/>
        </p:nvSpPr>
        <p:spPr>
          <a:xfrm>
            <a:off x="12819337" y="3502720"/>
            <a:ext cx="3230856" cy="632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 modelo de bienestar institucional debe propender por mejorar: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98450" marR="508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❖"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Mejorar la convivencia.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508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❖"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Mejorar las condiciones de salud y vida de la comunidad Institucional.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508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❖"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Facilitar el desarrollo académico y laboral.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508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❖"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Estimular el desarrollo de potencialidades.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508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❖"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Prevenir la deserción estudiantil.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98450" marR="508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Noto Sans Symbols"/>
              <a:buChar char="❖"/>
            </a:pPr>
            <a:r>
              <a:rPr lang="es-ES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Estimular la permanencia y graduación de estudiantes.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9"/>
          <p:cNvSpPr txBox="1"/>
          <p:nvPr/>
        </p:nvSpPr>
        <p:spPr>
          <a:xfrm>
            <a:off x="5444870" y="2321815"/>
            <a:ext cx="554081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Acuerdo Superior 006 de 2021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Proyecto Educativo  Institucional (PEI).</a:t>
            </a: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49"/>
          <p:cNvSpPr/>
          <p:nvPr/>
        </p:nvSpPr>
        <p:spPr>
          <a:xfrm>
            <a:off x="5507102" y="1962150"/>
            <a:ext cx="4722748" cy="148306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Artístico Cultural</a:t>
            </a:r>
            <a:endParaRPr/>
          </a:p>
        </p:txBody>
      </p:sp>
      <p:sp>
        <p:nvSpPr>
          <p:cNvPr id="293" name="Google Shape;293;p5"/>
          <p:cNvSpPr txBox="1">
            <a:spLocks noGrp="1"/>
          </p:cNvSpPr>
          <p:nvPr>
            <p:ph type="subTitle" idx="1"/>
          </p:nvPr>
        </p:nvSpPr>
        <p:spPr>
          <a:xfrm>
            <a:off x="3767860" y="7913611"/>
            <a:ext cx="11716789" cy="124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ES"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s-ES" sz="21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Diseña y ejecuta programas orientados a estimular el desarrollo de aptitudes artísticas y estéticas, en todas sus manifestaciones y la   sensibilidad hacia las diversas expresiones sociales, fomentando la identidad cultural: local, regional y nacional.</a:t>
            </a:r>
            <a:endParaRPr sz="2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4" t="373"/>
          <a:stretch/>
        </p:blipFill>
        <p:spPr>
          <a:xfrm>
            <a:off x="890954" y="2236155"/>
            <a:ext cx="7124512" cy="56774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7" t="15621" r="17056"/>
          <a:stretch/>
        </p:blipFill>
        <p:spPr>
          <a:xfrm>
            <a:off x="8037899" y="2236155"/>
            <a:ext cx="7446750" cy="56774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23700" y="1"/>
            <a:ext cx="4432300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6"/>
          <p:cNvSpPr txBox="1">
            <a:spLocks noGrp="1"/>
          </p:cNvSpPr>
          <p:nvPr>
            <p:ph type="title"/>
          </p:nvPr>
        </p:nvSpPr>
        <p:spPr>
          <a:xfrm>
            <a:off x="1922935" y="650652"/>
            <a:ext cx="3166871" cy="155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800"/>
              <a:t>ÁREA DE</a:t>
            </a:r>
            <a:endParaRPr sz="2800"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>
                <a:solidFill>
                  <a:srgbClr val="000000"/>
                </a:solidFill>
              </a:rPr>
              <a:t>ARTISTICO Y CULTURA</a:t>
            </a:r>
            <a:endParaRPr/>
          </a:p>
        </p:txBody>
      </p:sp>
      <p:pic>
        <p:nvPicPr>
          <p:cNvPr id="301" name="Google Shape;30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01" y="365554"/>
            <a:ext cx="1453756" cy="1822381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6"/>
          <p:cNvSpPr txBox="1"/>
          <p:nvPr/>
        </p:nvSpPr>
        <p:spPr>
          <a:xfrm>
            <a:off x="5216085" y="1275359"/>
            <a:ext cx="8417295" cy="489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s-ES" sz="3100" b="0" i="1" u="none" strike="noStrike" cap="none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	Actividades del Área</a:t>
            </a:r>
            <a:endParaRPr sz="31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6"/>
          <p:cNvSpPr txBox="1"/>
          <p:nvPr/>
        </p:nvSpPr>
        <p:spPr>
          <a:xfrm>
            <a:off x="1487451" y="2909575"/>
            <a:ext cx="6885300" cy="15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475" rIns="0" bIns="0" anchor="t" anchorCtr="0">
            <a:spAutoFit/>
          </a:bodyPr>
          <a:lstStyle/>
          <a:p>
            <a:pPr marL="259715" marR="0" lvl="0" indent="-25971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Danzas</a:t>
            </a:r>
            <a:endParaRPr sz="23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Baile Joropo</a:t>
            </a:r>
            <a:endParaRPr sz="23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Artes Escénicas - Teatro</a:t>
            </a:r>
            <a:endParaRPr sz="23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Danzas Nacionales (Granada)</a:t>
            </a:r>
            <a:endParaRPr sz="23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6"/>
          <p:cNvSpPr txBox="1"/>
          <p:nvPr/>
        </p:nvSpPr>
        <p:spPr>
          <a:xfrm>
            <a:off x="1487454" y="4414070"/>
            <a:ext cx="5401200" cy="22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475" rIns="0" bIns="0" anchor="t" anchorCtr="0">
            <a:spAutoFit/>
          </a:bodyPr>
          <a:lstStyle/>
          <a:p>
            <a:pPr marL="259715" marR="0" lvl="0" indent="-25971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Música y Técnica Vocal</a:t>
            </a:r>
            <a:endParaRPr sz="23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Técnica vocal llanera</a:t>
            </a:r>
            <a:endParaRPr sz="23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Música Llanera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3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Narración Oral </a:t>
            </a:r>
            <a:endParaRPr sz="23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259715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2300"/>
              <a:buFont typeface="Montserrat"/>
              <a:buChar char="►"/>
            </a:pPr>
            <a:r>
              <a:rPr lang="es-ES" sz="21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Apoyo Artístico y Cultural en eventos </a:t>
            </a:r>
            <a:endParaRPr sz="23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715" marR="0" lvl="0" indent="-139700" algn="l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A30013"/>
              </a:buClr>
              <a:buSzPts val="1700"/>
              <a:buFont typeface="Calibri"/>
              <a:buNone/>
            </a:pPr>
            <a:endParaRPr sz="23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6"/>
          <p:cNvSpPr/>
          <p:nvPr/>
        </p:nvSpPr>
        <p:spPr>
          <a:xfrm>
            <a:off x="1904199" y="2187936"/>
            <a:ext cx="3099402" cy="151760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2674" y="3565360"/>
            <a:ext cx="4723652" cy="4723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47"/>
          <a:stretch/>
        </p:blipFill>
        <p:spPr>
          <a:xfrm>
            <a:off x="9542585" y="5143804"/>
            <a:ext cx="3123742" cy="314520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8" t="15030" r="18998"/>
          <a:stretch/>
        </p:blipFill>
        <p:spPr>
          <a:xfrm>
            <a:off x="7942675" y="1765238"/>
            <a:ext cx="4723651" cy="1768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Artístico Cultural</a:t>
            </a:r>
            <a:endParaRPr/>
          </a:p>
        </p:txBody>
      </p:sp>
      <p:sp>
        <p:nvSpPr>
          <p:cNvPr id="293" name="Google Shape;293;p5"/>
          <p:cNvSpPr txBox="1">
            <a:spLocks noGrp="1"/>
          </p:cNvSpPr>
          <p:nvPr>
            <p:ph type="subTitle" idx="1"/>
          </p:nvPr>
        </p:nvSpPr>
        <p:spPr>
          <a:xfrm>
            <a:off x="3767860" y="7913611"/>
            <a:ext cx="11716789" cy="124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ES" sz="2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s-ES" sz="21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Diseña y ejecuta programas orientados a estimular el desarrollo de aptitudes artísticas y estéticas, en todas sus manifestaciones y la   sensibilidad hacia las diversas expresiones sociales, fomentando la identidad cultural: local, regional y nacional.</a:t>
            </a:r>
            <a:endParaRPr sz="2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274345" y="2667851"/>
            <a:ext cx="64716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ESCANEA EL CODIGO QR Y CONOCE TODOS LOS HORARIOS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t="2628" r="-158" b="3687"/>
          <a:stretch/>
        </p:blipFill>
        <p:spPr>
          <a:xfrm>
            <a:off x="7937751" y="2291501"/>
            <a:ext cx="4914648" cy="552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00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7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108227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de Recreación y Deportes</a:t>
            </a:r>
            <a:endParaRPr/>
          </a:p>
        </p:txBody>
      </p:sp>
      <p:sp>
        <p:nvSpPr>
          <p:cNvPr id="313" name="Google Shape;313;p7"/>
          <p:cNvSpPr txBox="1">
            <a:spLocks noGrp="1"/>
          </p:cNvSpPr>
          <p:nvPr>
            <p:ph type="subTitle" idx="1"/>
          </p:nvPr>
        </p:nvSpPr>
        <p:spPr>
          <a:xfrm>
            <a:off x="4328160" y="8157612"/>
            <a:ext cx="11648440" cy="72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047"/>
              <a:buNone/>
            </a:pPr>
            <a:r>
              <a:rPr lang="es-ES" sz="2100"/>
              <a:t>Promociona y desarrolla programas deportivos y recreativos que contribuyen con el bienestar </a:t>
            </a:r>
            <a:r>
              <a:rPr lang="es-ES" sz="2100">
                <a:solidFill>
                  <a:schemeClr val="lt1"/>
                </a:solidFill>
              </a:rPr>
              <a:t>físico</a:t>
            </a:r>
            <a:r>
              <a:rPr lang="es-ES" sz="2100"/>
              <a:t>, emocional y mental de la comunidad universitaria.</a:t>
            </a: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39" y="2286000"/>
            <a:ext cx="7091420" cy="55585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60" y="2286000"/>
            <a:ext cx="7277255" cy="55585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18580" y="6352"/>
            <a:ext cx="4426152" cy="14298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" name="Google Shape;320;p50"/>
          <p:cNvGrpSpPr/>
          <p:nvPr/>
        </p:nvGrpSpPr>
        <p:grpSpPr>
          <a:xfrm>
            <a:off x="336374" y="265284"/>
            <a:ext cx="1238223" cy="1429740"/>
            <a:chOff x="1190548" y="715924"/>
            <a:chExt cx="614045" cy="1022899"/>
          </a:xfrm>
        </p:grpSpPr>
        <p:sp>
          <p:nvSpPr>
            <p:cNvPr id="321" name="Google Shape;321;p50"/>
            <p:cNvSpPr/>
            <p:nvPr/>
          </p:nvSpPr>
          <p:spPr>
            <a:xfrm>
              <a:off x="1190548" y="715924"/>
              <a:ext cx="614045" cy="1021715"/>
            </a:xfrm>
            <a:custGeom>
              <a:avLst/>
              <a:gdLst/>
              <a:ahLst/>
              <a:cxnLst/>
              <a:rect l="l" t="t" r="r" b="b"/>
              <a:pathLst>
                <a:path w="614044" h="1021714" extrusionOk="0">
                  <a:moveTo>
                    <a:pt x="591654" y="121589"/>
                  </a:moveTo>
                  <a:lnTo>
                    <a:pt x="584873" y="77838"/>
                  </a:lnTo>
                  <a:lnTo>
                    <a:pt x="557987" y="38976"/>
                  </a:lnTo>
                  <a:lnTo>
                    <a:pt x="515810" y="11988"/>
                  </a:lnTo>
                  <a:lnTo>
                    <a:pt x="472440" y="1003"/>
                  </a:lnTo>
                  <a:lnTo>
                    <a:pt x="454240" y="0"/>
                  </a:lnTo>
                  <a:lnTo>
                    <a:pt x="409676" y="6172"/>
                  </a:lnTo>
                  <a:lnTo>
                    <a:pt x="370751" y="23469"/>
                  </a:lnTo>
                  <a:lnTo>
                    <a:pt x="340398" y="50050"/>
                  </a:lnTo>
                  <a:lnTo>
                    <a:pt x="321513" y="84061"/>
                  </a:lnTo>
                  <a:lnTo>
                    <a:pt x="317931" y="129146"/>
                  </a:lnTo>
                  <a:lnTo>
                    <a:pt x="334937" y="170497"/>
                  </a:lnTo>
                  <a:lnTo>
                    <a:pt x="369417" y="203568"/>
                  </a:lnTo>
                  <a:lnTo>
                    <a:pt x="418223" y="223837"/>
                  </a:lnTo>
                  <a:lnTo>
                    <a:pt x="454355" y="227838"/>
                  </a:lnTo>
                  <a:lnTo>
                    <a:pt x="498944" y="221665"/>
                  </a:lnTo>
                  <a:lnTo>
                    <a:pt x="537870" y="204368"/>
                  </a:lnTo>
                  <a:lnTo>
                    <a:pt x="568236" y="177787"/>
                  </a:lnTo>
                  <a:lnTo>
                    <a:pt x="587108" y="143776"/>
                  </a:lnTo>
                  <a:lnTo>
                    <a:pt x="591654" y="121589"/>
                  </a:lnTo>
                  <a:close/>
                </a:path>
                <a:path w="614044" h="1021714" extrusionOk="0">
                  <a:moveTo>
                    <a:pt x="613968" y="551967"/>
                  </a:moveTo>
                  <a:lnTo>
                    <a:pt x="611720" y="445350"/>
                  </a:lnTo>
                  <a:lnTo>
                    <a:pt x="610616" y="434581"/>
                  </a:lnTo>
                  <a:lnTo>
                    <a:pt x="610031" y="432015"/>
                  </a:lnTo>
                  <a:lnTo>
                    <a:pt x="607961" y="422732"/>
                  </a:lnTo>
                  <a:lnTo>
                    <a:pt x="604100" y="411099"/>
                  </a:lnTo>
                  <a:lnTo>
                    <a:pt x="599440" y="401027"/>
                  </a:lnTo>
                  <a:lnTo>
                    <a:pt x="596595" y="395960"/>
                  </a:lnTo>
                  <a:lnTo>
                    <a:pt x="538911" y="292760"/>
                  </a:lnTo>
                  <a:lnTo>
                    <a:pt x="538670" y="292506"/>
                  </a:lnTo>
                  <a:lnTo>
                    <a:pt x="534454" y="285699"/>
                  </a:lnTo>
                  <a:lnTo>
                    <a:pt x="528726" y="280098"/>
                  </a:lnTo>
                  <a:lnTo>
                    <a:pt x="521487" y="275704"/>
                  </a:lnTo>
                  <a:lnTo>
                    <a:pt x="512902" y="272808"/>
                  </a:lnTo>
                  <a:lnTo>
                    <a:pt x="299402" y="224840"/>
                  </a:lnTo>
                  <a:lnTo>
                    <a:pt x="285064" y="223647"/>
                  </a:lnTo>
                  <a:lnTo>
                    <a:pt x="270129" y="225793"/>
                  </a:lnTo>
                  <a:lnTo>
                    <a:pt x="8521" y="461340"/>
                  </a:lnTo>
                  <a:lnTo>
                    <a:pt x="0" y="478256"/>
                  </a:lnTo>
                  <a:lnTo>
                    <a:pt x="673" y="484187"/>
                  </a:lnTo>
                  <a:lnTo>
                    <a:pt x="51193" y="513410"/>
                  </a:lnTo>
                  <a:lnTo>
                    <a:pt x="57175" y="514388"/>
                  </a:lnTo>
                  <a:lnTo>
                    <a:pt x="63563" y="514388"/>
                  </a:lnTo>
                  <a:lnTo>
                    <a:pt x="100418" y="501243"/>
                  </a:lnTo>
                  <a:lnTo>
                    <a:pt x="211505" y="395960"/>
                  </a:lnTo>
                  <a:lnTo>
                    <a:pt x="157187" y="561454"/>
                  </a:lnTo>
                  <a:lnTo>
                    <a:pt x="156794" y="563638"/>
                  </a:lnTo>
                  <a:lnTo>
                    <a:pt x="156654" y="565810"/>
                  </a:lnTo>
                  <a:lnTo>
                    <a:pt x="74383" y="830135"/>
                  </a:lnTo>
                  <a:lnTo>
                    <a:pt x="81127" y="870038"/>
                  </a:lnTo>
                  <a:lnTo>
                    <a:pt x="119697" y="894638"/>
                  </a:lnTo>
                  <a:lnTo>
                    <a:pt x="134950" y="897432"/>
                  </a:lnTo>
                  <a:lnTo>
                    <a:pt x="140500" y="897432"/>
                  </a:lnTo>
                  <a:lnTo>
                    <a:pt x="178968" y="886523"/>
                  </a:lnTo>
                  <a:lnTo>
                    <a:pt x="275983" y="618502"/>
                  </a:lnTo>
                  <a:lnTo>
                    <a:pt x="300837" y="624090"/>
                  </a:lnTo>
                  <a:lnTo>
                    <a:pt x="192595" y="953871"/>
                  </a:lnTo>
                  <a:lnTo>
                    <a:pt x="190944" y="974674"/>
                  </a:lnTo>
                  <a:lnTo>
                    <a:pt x="198793" y="993749"/>
                  </a:lnTo>
                  <a:lnTo>
                    <a:pt x="214706" y="1009015"/>
                  </a:lnTo>
                  <a:lnTo>
                    <a:pt x="237236" y="1018362"/>
                  </a:lnTo>
                  <a:lnTo>
                    <a:pt x="246938" y="1020546"/>
                  </a:lnTo>
                  <a:lnTo>
                    <a:pt x="252514" y="1021156"/>
                  </a:lnTo>
                  <a:lnTo>
                    <a:pt x="258102" y="1021156"/>
                  </a:lnTo>
                  <a:lnTo>
                    <a:pt x="296697" y="1010323"/>
                  </a:lnTo>
                  <a:lnTo>
                    <a:pt x="438886" y="618502"/>
                  </a:lnTo>
                  <a:lnTo>
                    <a:pt x="500113" y="432015"/>
                  </a:lnTo>
                  <a:lnTo>
                    <a:pt x="514273" y="467880"/>
                  </a:lnTo>
                  <a:lnTo>
                    <a:pt x="520776" y="554990"/>
                  </a:lnTo>
                  <a:lnTo>
                    <a:pt x="524471" y="566788"/>
                  </a:lnTo>
                  <a:lnTo>
                    <a:pt x="532917" y="576326"/>
                  </a:lnTo>
                  <a:lnTo>
                    <a:pt x="544944" y="582714"/>
                  </a:lnTo>
                  <a:lnTo>
                    <a:pt x="559409" y="585038"/>
                  </a:lnTo>
                  <a:lnTo>
                    <a:pt x="576821" y="584492"/>
                  </a:lnTo>
                  <a:lnTo>
                    <a:pt x="591464" y="581545"/>
                  </a:lnTo>
                  <a:lnTo>
                    <a:pt x="603211" y="574522"/>
                  </a:lnTo>
                  <a:lnTo>
                    <a:pt x="603338" y="574446"/>
                  </a:lnTo>
                  <a:lnTo>
                    <a:pt x="611238" y="564235"/>
                  </a:lnTo>
                  <a:lnTo>
                    <a:pt x="613968" y="551967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6"/>
                <a:buFont typeface="Arial"/>
                <a:buNone/>
              </a:pPr>
              <a:endParaRPr sz="179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2" name="Google Shape;322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86548" y="1562535"/>
              <a:ext cx="212991" cy="176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3" name="Google Shape;323;p50"/>
          <p:cNvSpPr txBox="1"/>
          <p:nvPr/>
        </p:nvSpPr>
        <p:spPr>
          <a:xfrm>
            <a:off x="6686545" y="1262819"/>
            <a:ext cx="7721671" cy="489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75" rIns="0" bIns="0" anchor="t" anchorCtr="0">
            <a:spAutoFit/>
          </a:bodyPr>
          <a:lstStyle/>
          <a:p>
            <a:pPr marL="1268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6"/>
              <a:buFont typeface="Arial"/>
              <a:buNone/>
            </a:pPr>
            <a:r>
              <a:rPr lang="es-ES" sz="3096" b="0" i="1" u="none" strike="noStrike" cap="none">
                <a:solidFill>
                  <a:srgbClr val="1E1E1E"/>
                </a:solidFill>
                <a:latin typeface="Montserrat"/>
                <a:ea typeface="Montserrat"/>
                <a:cs typeface="Montserrat"/>
                <a:sym typeface="Montserrat"/>
              </a:rPr>
              <a:t>Actividades del Área</a:t>
            </a:r>
            <a:endParaRPr sz="3096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50"/>
          <p:cNvSpPr txBox="1"/>
          <p:nvPr/>
        </p:nvSpPr>
        <p:spPr>
          <a:xfrm>
            <a:off x="1063663" y="6800885"/>
            <a:ext cx="3851700" cy="26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425" rIns="0" bIns="0" anchor="t" anchorCtr="0">
            <a:spAutoFit/>
          </a:bodyPr>
          <a:lstStyle/>
          <a:p>
            <a:pPr marL="259363" marR="0" lvl="0" indent="-2593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0013"/>
              </a:buClr>
              <a:buSzPts val="1996"/>
              <a:buFont typeface="Arial"/>
              <a:buChar char="►"/>
            </a:pPr>
            <a:r>
              <a:rPr lang="es-ES" sz="19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Ajedrez</a:t>
            </a: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996"/>
              <a:buFont typeface="Arial"/>
              <a:buChar char="►"/>
            </a:pPr>
            <a:r>
              <a:rPr lang="es-ES" sz="19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Atletismo</a:t>
            </a: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996"/>
              <a:buFont typeface="Arial"/>
              <a:buChar char="►"/>
            </a:pPr>
            <a:r>
              <a:rPr lang="es-ES" sz="19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Baloncesto</a:t>
            </a:r>
            <a:endParaRPr sz="209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996"/>
              <a:buFont typeface="Arial"/>
              <a:buChar char="►"/>
            </a:pPr>
            <a:r>
              <a:rPr lang="es-ES" sz="1995" dirty="0">
                <a:latin typeface="Montserrat"/>
                <a:ea typeface="Montserrat"/>
                <a:cs typeface="Montserrat"/>
                <a:sym typeface="Montserrat"/>
              </a:rPr>
              <a:t>Fútbol</a:t>
            </a:r>
            <a:r>
              <a:rPr lang="es-ES" sz="19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Femenino </a:t>
            </a:r>
            <a:endParaRPr lang="es-ES"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996"/>
              <a:buFont typeface="Arial"/>
              <a:buChar char="►"/>
            </a:pPr>
            <a:r>
              <a:rPr lang="es-ES" sz="1995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Fútbol </a:t>
            </a:r>
            <a:r>
              <a:rPr lang="es-E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Masculino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12049" marR="5073" lvl="0" indent="0" algn="l" rtl="0">
              <a:lnSpc>
                <a:spcPct val="1073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Arial"/>
              <a:buNone/>
            </a:pPr>
            <a:endParaRPr sz="19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049" marR="5073" lvl="0" indent="0" algn="l" rtl="0">
              <a:lnSpc>
                <a:spcPct val="1073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Arial"/>
              <a:buNone/>
            </a:pPr>
            <a:endParaRPr sz="19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049" marR="0" lvl="0" indent="0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Arial"/>
              <a:buNone/>
            </a:pPr>
            <a:endParaRPr sz="19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50"/>
          <p:cNvSpPr txBox="1"/>
          <p:nvPr/>
        </p:nvSpPr>
        <p:spPr>
          <a:xfrm>
            <a:off x="4915362" y="6774158"/>
            <a:ext cx="3037511" cy="2785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425" rIns="0" bIns="0" anchor="t" anchorCtr="0">
            <a:spAutoFit/>
          </a:bodyPr>
          <a:lstStyle/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r>
              <a:rPr lang="es-ES" sz="1800" dirty="0">
                <a:latin typeface="Montserrat"/>
                <a:ea typeface="Montserrat"/>
                <a:cs typeface="Montserrat"/>
                <a:sym typeface="Montserrat"/>
              </a:rPr>
              <a:t>Fútbol</a:t>
            </a:r>
            <a:r>
              <a:rPr lang="es-ES" sz="18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sz="1800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Administrativos y egresados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r>
              <a:rPr lang="es-ES" sz="1895" dirty="0">
                <a:latin typeface="Montserrat"/>
                <a:ea typeface="Montserrat"/>
                <a:cs typeface="Montserrat"/>
                <a:sym typeface="Montserrat"/>
              </a:rPr>
              <a:t>Fútbol</a:t>
            </a:r>
            <a:r>
              <a:rPr lang="es-ES" sz="18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Sala</a:t>
            </a:r>
            <a:endParaRPr sz="18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r>
              <a:rPr lang="es-ES" sz="18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Natación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r>
              <a:rPr lang="es-ES" sz="18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Tenis de Mesa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r>
              <a:rPr lang="es-ES" sz="18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Voleibol</a:t>
            </a: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r>
              <a:rPr lang="es-ES" sz="1895" dirty="0" smtClean="0">
                <a:latin typeface="Montserrat"/>
                <a:sym typeface="Montserrat"/>
              </a:rPr>
              <a:t>Tenis de campo</a:t>
            </a:r>
          </a:p>
          <a:p>
            <a:pPr marL="259363" marR="0" lvl="0" indent="-2593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896"/>
              <a:buFont typeface="Arial"/>
              <a:buChar char="►"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049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Arial"/>
              <a:buNone/>
            </a:pPr>
            <a:endParaRPr sz="18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50"/>
          <p:cNvSpPr txBox="1">
            <a:spLocks noGrp="1"/>
          </p:cNvSpPr>
          <p:nvPr>
            <p:ph type="title"/>
          </p:nvPr>
        </p:nvSpPr>
        <p:spPr>
          <a:xfrm>
            <a:off x="2016261" y="279055"/>
            <a:ext cx="4218429" cy="211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75" rIns="0" bIns="0" anchor="ctr" anchorCtr="0">
            <a:spAutoFit/>
          </a:bodyPr>
          <a:lstStyle/>
          <a:p>
            <a:pPr marL="12682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3600"/>
              <a:buNone/>
            </a:pPr>
            <a:r>
              <a:rPr lang="es-ES" sz="2800"/>
              <a:t>ÁREA DE RECREACIÓN Y</a:t>
            </a:r>
            <a:r>
              <a:rPr lang="es-ES"/>
              <a:t> </a:t>
            </a:r>
            <a:r>
              <a:rPr lang="es-ES">
                <a:solidFill>
                  <a:srgbClr val="000000"/>
                </a:solidFill>
              </a:rPr>
              <a:t>DEPORTE </a:t>
            </a:r>
            <a:br>
              <a:rPr lang="es-ES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</p:txBody>
      </p:sp>
      <p:sp>
        <p:nvSpPr>
          <p:cNvPr id="327" name="Google Shape;327;p50"/>
          <p:cNvSpPr txBox="1"/>
          <p:nvPr/>
        </p:nvSpPr>
        <p:spPr>
          <a:xfrm>
            <a:off x="8800767" y="6665177"/>
            <a:ext cx="6891935" cy="2895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425" rIns="0" bIns="0" anchor="t" anchorCtr="0">
            <a:spAutoFit/>
          </a:bodyPr>
          <a:lstStyle/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Taekwondo</a:t>
            </a:r>
            <a:endParaRPr sz="16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calistenia </a:t>
            </a:r>
            <a:endParaRPr lang="es-ES" sz="1695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Actividad </a:t>
            </a:r>
            <a:r>
              <a:rPr lang="es-ES" sz="1695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física </a:t>
            </a:r>
            <a:r>
              <a:rPr lang="es-ES" sz="16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Croossfit</a:t>
            </a: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dirty="0" smtClean="0">
                <a:latin typeface="Montserrat"/>
                <a:ea typeface="Montserrat"/>
                <a:cs typeface="Montserrat"/>
                <a:sym typeface="Montserrat"/>
              </a:rPr>
              <a:t>Prevención y recuperación deportiva.</a:t>
            </a:r>
            <a:r>
              <a:rPr lang="es-ES" sz="16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s-ES" sz="1695" b="0" i="0" u="none" strike="noStrike" cap="none" dirty="0" smtClea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dirty="0" smtClean="0">
                <a:latin typeface="Montserrat"/>
                <a:ea typeface="Montserrat"/>
                <a:cs typeface="Montserrat"/>
                <a:sym typeface="Montserrat"/>
              </a:rPr>
              <a:t>Judo</a:t>
            </a: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Jiu jitsu</a:t>
            </a: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r>
              <a:rPr lang="es-ES" sz="1695" dirty="0" smtClean="0">
                <a:latin typeface="Montserrat"/>
                <a:ea typeface="Montserrat"/>
                <a:cs typeface="Montserrat"/>
                <a:sym typeface="Montserrat"/>
              </a:rPr>
              <a:t>Yoga</a:t>
            </a: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endParaRPr lang="es-ES" sz="1695" b="0" i="0" u="none" strike="noStrike" cap="none" dirty="0" smtClea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696"/>
              <a:buFont typeface="Montserrat"/>
              <a:buChar char="►"/>
            </a:pPr>
            <a:endParaRPr sz="1695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50"/>
          <p:cNvSpPr/>
          <p:nvPr/>
        </p:nvSpPr>
        <p:spPr>
          <a:xfrm>
            <a:off x="2084081" y="1872836"/>
            <a:ext cx="3073573" cy="103179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50"/>
          <p:cNvPicPr preferRelativeResize="0"/>
          <p:nvPr/>
        </p:nvPicPr>
        <p:blipFill rotWithShape="1">
          <a:blip r:embed="rId5">
            <a:alphaModFix/>
          </a:blip>
          <a:srcRect l="67887" t="52671" b="3437"/>
          <a:stretch/>
        </p:blipFill>
        <p:spPr>
          <a:xfrm>
            <a:off x="336375" y="2336288"/>
            <a:ext cx="2844874" cy="410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0"/>
          <p:cNvPicPr preferRelativeResize="0"/>
          <p:nvPr/>
        </p:nvPicPr>
        <p:blipFill rotWithShape="1">
          <a:blip r:embed="rId6">
            <a:alphaModFix/>
          </a:blip>
          <a:srcRect l="31535" r="31541"/>
          <a:stretch/>
        </p:blipFill>
        <p:spPr>
          <a:xfrm>
            <a:off x="3429000" y="2363013"/>
            <a:ext cx="2689550" cy="405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0"/>
          <p:cNvPicPr preferRelativeResize="0"/>
          <p:nvPr/>
        </p:nvPicPr>
        <p:blipFill rotWithShape="1">
          <a:blip r:embed="rId7">
            <a:alphaModFix/>
          </a:blip>
          <a:srcRect l="32557" t="63290" r="32536"/>
          <a:stretch/>
        </p:blipFill>
        <p:spPr>
          <a:xfrm>
            <a:off x="6242425" y="2336300"/>
            <a:ext cx="3851600" cy="410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0"/>
          <p:cNvPicPr preferRelativeResize="0"/>
          <p:nvPr/>
        </p:nvPicPr>
        <p:blipFill rotWithShape="1">
          <a:blip r:embed="rId5">
            <a:alphaModFix/>
          </a:blip>
          <a:srcRect r="69640" b="56113"/>
          <a:stretch/>
        </p:blipFill>
        <p:spPr>
          <a:xfrm>
            <a:off x="10094025" y="2363013"/>
            <a:ext cx="2689549" cy="405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0"/>
          <p:cNvPicPr preferRelativeResize="0"/>
          <p:nvPr/>
        </p:nvPicPr>
        <p:blipFill rotWithShape="1">
          <a:blip r:embed="rId8">
            <a:alphaModFix/>
          </a:blip>
          <a:srcRect l="32313" r="33272"/>
          <a:stretch/>
        </p:blipFill>
        <p:spPr>
          <a:xfrm>
            <a:off x="13003150" y="2374102"/>
            <a:ext cx="2689552" cy="402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8"/>
          <a:stretch/>
        </p:blipFill>
        <p:spPr>
          <a:xfrm>
            <a:off x="356880" y="2334632"/>
            <a:ext cx="2824369" cy="41059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7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108227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de Recreación y Deportes</a:t>
            </a:r>
            <a:endParaRPr/>
          </a:p>
        </p:txBody>
      </p:sp>
      <p:sp>
        <p:nvSpPr>
          <p:cNvPr id="313" name="Google Shape;313;p7"/>
          <p:cNvSpPr txBox="1">
            <a:spLocks noGrp="1"/>
          </p:cNvSpPr>
          <p:nvPr>
            <p:ph type="subTitle" idx="1"/>
          </p:nvPr>
        </p:nvSpPr>
        <p:spPr>
          <a:xfrm>
            <a:off x="4328160" y="8157612"/>
            <a:ext cx="11648440" cy="72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047"/>
              <a:buNone/>
            </a:pPr>
            <a:r>
              <a:rPr lang="es-ES" sz="2100" dirty="0"/>
              <a:t>Promociona y desarrolla programas deportivos y recreativos que contribuyen con el bienestar </a:t>
            </a:r>
            <a:r>
              <a:rPr lang="es-ES" sz="2100" dirty="0">
                <a:solidFill>
                  <a:schemeClr val="lt1"/>
                </a:solidFill>
              </a:rPr>
              <a:t>físico</a:t>
            </a:r>
            <a:r>
              <a:rPr lang="es-ES" sz="2100" dirty="0"/>
              <a:t>, emocional y mental de la comunidad universitaria.</a:t>
            </a:r>
            <a:endParaRPr dirty="0"/>
          </a:p>
        </p:txBody>
      </p:sp>
      <p:sp>
        <p:nvSpPr>
          <p:cNvPr id="4" name="Rectángulo 3"/>
          <p:cNvSpPr/>
          <p:nvPr/>
        </p:nvSpPr>
        <p:spPr>
          <a:xfrm>
            <a:off x="1387429" y="2911642"/>
            <a:ext cx="63729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ESCANEA EL CODIGO QR Y CONOCE TODOS LOS HORARIOS </a:t>
            </a:r>
            <a:endParaRPr lang="es-CO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" t="2606" r="2348" b="1589"/>
          <a:stretch/>
        </p:blipFill>
        <p:spPr>
          <a:xfrm>
            <a:off x="8893503" y="2331680"/>
            <a:ext cx="4545771" cy="555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55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de la  Salud</a:t>
            </a:r>
            <a:endParaRPr/>
          </a:p>
        </p:txBody>
      </p:sp>
      <p:sp>
        <p:nvSpPr>
          <p:cNvPr id="339" name="Google Shape;339;p12"/>
          <p:cNvSpPr txBox="1">
            <a:spLocks noGrp="1"/>
          </p:cNvSpPr>
          <p:nvPr>
            <p:ph type="subTitle" idx="1"/>
          </p:nvPr>
        </p:nvSpPr>
        <p:spPr>
          <a:xfrm>
            <a:off x="4232909" y="7966961"/>
            <a:ext cx="11242990" cy="954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600"/>
              <a:buNone/>
            </a:pPr>
            <a:r>
              <a:rPr lang="es-ES" sz="2100"/>
              <a:t>Diseña políticas y desarrolla programas de promoción de factores protectores y prevención de los factores de riesgo biopsicosociales de la comunidad universitaria, para el fomento de estilos de vida saludable.</a:t>
            </a: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8"/>
          <a:stretch/>
        </p:blipFill>
        <p:spPr>
          <a:xfrm>
            <a:off x="959338" y="2308373"/>
            <a:ext cx="9368423" cy="554824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t="23813" b="3340"/>
          <a:stretch/>
        </p:blipFill>
        <p:spPr>
          <a:xfrm>
            <a:off x="10609384" y="2323271"/>
            <a:ext cx="4129300" cy="55333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23700" y="1"/>
            <a:ext cx="4432300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51"/>
          <p:cNvSpPr txBox="1">
            <a:spLocks noGrp="1"/>
          </p:cNvSpPr>
          <p:nvPr>
            <p:ph type="title"/>
          </p:nvPr>
        </p:nvSpPr>
        <p:spPr>
          <a:xfrm>
            <a:off x="1938674" y="484146"/>
            <a:ext cx="3166871" cy="99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800"/>
              <a:t>ÁREA DE</a:t>
            </a:r>
            <a:endParaRPr sz="2800"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>
                <a:solidFill>
                  <a:schemeClr val="dk1"/>
                </a:solidFill>
              </a:rPr>
              <a:t>SALUD </a:t>
            </a:r>
            <a:endParaRPr/>
          </a:p>
        </p:txBody>
      </p:sp>
      <p:sp>
        <p:nvSpPr>
          <p:cNvPr id="347" name="Google Shape;347;p51"/>
          <p:cNvSpPr/>
          <p:nvPr/>
        </p:nvSpPr>
        <p:spPr>
          <a:xfrm rot="10800000" flipH="1">
            <a:off x="1938674" y="1483596"/>
            <a:ext cx="1958160" cy="125500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825" y="484146"/>
            <a:ext cx="1276495" cy="117284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1"/>
          <p:cNvSpPr txBox="1"/>
          <p:nvPr/>
        </p:nvSpPr>
        <p:spPr>
          <a:xfrm>
            <a:off x="5855900" y="2349063"/>
            <a:ext cx="8445900" cy="15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38100" rIns="76200" bIns="38100" anchor="ctr" anchorCtr="0">
            <a:noAutofit/>
          </a:bodyPr>
          <a:lstStyle/>
          <a:p>
            <a:pPr marL="228600" marR="0" lvl="1" indent="-101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Atención en primeros auxilios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Solicitud  de citas médicas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Asesoría y orientación por el personal de salud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Validación y transcripción de Incapacidades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Caracterización en salud de estudiantes nuevos 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51"/>
          <p:cNvSpPr/>
          <p:nvPr/>
        </p:nvSpPr>
        <p:spPr>
          <a:xfrm>
            <a:off x="758465" y="2060999"/>
            <a:ext cx="4793700" cy="2178900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51"/>
          <p:cNvSpPr txBox="1"/>
          <p:nvPr/>
        </p:nvSpPr>
        <p:spPr>
          <a:xfrm>
            <a:off x="653320" y="2142579"/>
            <a:ext cx="4602600" cy="19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76200" rIns="152400" bIns="762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s-E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Atención en salud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51"/>
          <p:cNvSpPr/>
          <p:nvPr/>
        </p:nvSpPr>
        <p:spPr>
          <a:xfrm>
            <a:off x="758465" y="4321386"/>
            <a:ext cx="4793700" cy="2178900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s-E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Promoción en y prevención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51"/>
          <p:cNvSpPr txBox="1"/>
          <p:nvPr/>
        </p:nvSpPr>
        <p:spPr>
          <a:xfrm>
            <a:off x="5855900" y="4578350"/>
            <a:ext cx="72861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38100" rIns="76200" bIns="38100" anchor="ctr" anchorCtr="0">
            <a:noAutofit/>
          </a:bodyPr>
          <a:lstStyle/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 Sexual y Reproductiva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Programa Riesgo Cardiovascular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Zonas de Orientación Universitaria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Festival de la Salud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51"/>
          <p:cNvSpPr txBox="1"/>
          <p:nvPr/>
        </p:nvSpPr>
        <p:spPr>
          <a:xfrm>
            <a:off x="5855900" y="6832411"/>
            <a:ext cx="72861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38100" rIns="76200" bIns="38100" anchor="ctr" anchorCtr="0">
            <a:noAutofit/>
          </a:bodyPr>
          <a:lstStyle/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Orientación póliza estudiantil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s-E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Área Protegida - Emermédica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1"/>
          <p:cNvSpPr/>
          <p:nvPr/>
        </p:nvSpPr>
        <p:spPr>
          <a:xfrm>
            <a:off x="758465" y="6581773"/>
            <a:ext cx="4793700" cy="2178900"/>
          </a:xfrm>
          <a:prstGeom prst="roundRect">
            <a:avLst>
              <a:gd name="adj" fmla="val 16667"/>
            </a:avLst>
          </a:prstGeom>
          <a:solidFill>
            <a:srgbClr val="BFBFBF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s-E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Gestión del riesgo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51"/>
          <p:cNvPicPr preferRelativeResize="0"/>
          <p:nvPr/>
        </p:nvPicPr>
        <p:blipFill rotWithShape="1">
          <a:blip r:embed="rId5">
            <a:alphaModFix/>
          </a:blip>
          <a:srcRect l="67764" t="67348" b="5839"/>
          <a:stretch/>
        </p:blipFill>
        <p:spPr>
          <a:xfrm>
            <a:off x="11823700" y="5574049"/>
            <a:ext cx="3327676" cy="276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23700" y="1"/>
            <a:ext cx="4432300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52"/>
          <p:cNvSpPr txBox="1">
            <a:spLocks noGrp="1"/>
          </p:cNvSpPr>
          <p:nvPr>
            <p:ph type="title"/>
          </p:nvPr>
        </p:nvSpPr>
        <p:spPr>
          <a:xfrm>
            <a:off x="1938674" y="484146"/>
            <a:ext cx="3166871" cy="997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2800"/>
              <a:t>ÁREA DE</a:t>
            </a:r>
            <a:endParaRPr sz="2800"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>
                <a:solidFill>
                  <a:schemeClr val="dk1"/>
                </a:solidFill>
              </a:rPr>
              <a:t>SALUD </a:t>
            </a:r>
            <a:endParaRPr/>
          </a:p>
        </p:txBody>
      </p:sp>
      <p:sp>
        <p:nvSpPr>
          <p:cNvPr id="364" name="Google Shape;364;p52"/>
          <p:cNvSpPr/>
          <p:nvPr/>
        </p:nvSpPr>
        <p:spPr>
          <a:xfrm rot="10800000" flipH="1">
            <a:off x="1938674" y="1483596"/>
            <a:ext cx="1958160" cy="125500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825" y="536252"/>
            <a:ext cx="1276495" cy="1172847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2"/>
          <p:cNvSpPr/>
          <p:nvPr/>
        </p:nvSpPr>
        <p:spPr>
          <a:xfrm>
            <a:off x="7469880" y="3790934"/>
            <a:ext cx="3539015" cy="1576345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7" name="Google Shape;367;p52" descr="Emermédica - Asociación de Antiguos Alumnos"/>
          <p:cNvPicPr preferRelativeResize="0"/>
          <p:nvPr/>
        </p:nvPicPr>
        <p:blipFill rotWithShape="1">
          <a:blip r:embed="rId5">
            <a:alphaModFix/>
          </a:blip>
          <a:srcRect r="7083" b="14335"/>
          <a:stretch/>
        </p:blipFill>
        <p:spPr>
          <a:xfrm>
            <a:off x="7301438" y="4080780"/>
            <a:ext cx="3575109" cy="84232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2"/>
          <p:cNvSpPr/>
          <p:nvPr/>
        </p:nvSpPr>
        <p:spPr>
          <a:xfrm>
            <a:off x="2917754" y="3790934"/>
            <a:ext cx="3658057" cy="1576345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52"/>
          <p:cNvPicPr preferRelativeResize="0"/>
          <p:nvPr/>
        </p:nvPicPr>
        <p:blipFill rotWithShape="1">
          <a:blip r:embed="rId6">
            <a:alphaModFix/>
          </a:blip>
          <a:srcRect l="334" t="435" r="-334" b="54428"/>
          <a:stretch/>
        </p:blipFill>
        <p:spPr>
          <a:xfrm>
            <a:off x="4340217" y="727027"/>
            <a:ext cx="6274772" cy="297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76432" y="4335892"/>
            <a:ext cx="3140699" cy="4864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2762040" y="5657125"/>
            <a:ext cx="8351966" cy="3016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b="1" dirty="0" smtClean="0"/>
              <a:t>HORARIO:</a:t>
            </a:r>
          </a:p>
          <a:p>
            <a:pPr algn="ctr"/>
            <a:r>
              <a:rPr lang="es-ES" sz="1600" b="1" dirty="0" smtClean="0"/>
              <a:t>Campus Barcelona: </a:t>
            </a:r>
            <a:r>
              <a:rPr lang="es-ES" sz="1600" dirty="0" smtClean="0"/>
              <a:t>Lunes a viernes 7:00 a.m.- 8:00 p.m.</a:t>
            </a:r>
          </a:p>
          <a:p>
            <a:pPr algn="ctr"/>
            <a:r>
              <a:rPr lang="es-ES" sz="1600" dirty="0" smtClean="0"/>
              <a:t>Sábado: 7:00 a.m. – 5:00 p.m.</a:t>
            </a:r>
          </a:p>
          <a:p>
            <a:pPr algn="ctr"/>
            <a:endParaRPr lang="es-ES" sz="1600" dirty="0" smtClean="0"/>
          </a:p>
          <a:p>
            <a:pPr algn="ctr"/>
            <a:r>
              <a:rPr lang="es-ES" sz="1600" b="1" dirty="0"/>
              <a:t>Campus </a:t>
            </a:r>
            <a:r>
              <a:rPr lang="es-ES" sz="1600" b="1" dirty="0" smtClean="0"/>
              <a:t>San Antonio:</a:t>
            </a:r>
            <a:r>
              <a:rPr lang="es-ES" sz="1600" dirty="0" smtClean="0"/>
              <a:t> Lunes </a:t>
            </a:r>
            <a:r>
              <a:rPr lang="es-ES" sz="1600" dirty="0"/>
              <a:t>a viernes 7:00 a.m.- </a:t>
            </a:r>
            <a:r>
              <a:rPr lang="es-ES" sz="1600" dirty="0" smtClean="0"/>
              <a:t>10:00 </a:t>
            </a:r>
            <a:r>
              <a:rPr lang="es-ES" sz="1600" dirty="0"/>
              <a:t>p.m</a:t>
            </a:r>
            <a:r>
              <a:rPr lang="es-ES" sz="1600" dirty="0" smtClean="0"/>
              <a:t>.</a:t>
            </a:r>
          </a:p>
          <a:p>
            <a:pPr algn="ctr"/>
            <a:r>
              <a:rPr lang="es-ES" sz="1600" dirty="0" smtClean="0"/>
              <a:t>Sábado:  </a:t>
            </a:r>
            <a:r>
              <a:rPr lang="es-ES" sz="1600" dirty="0"/>
              <a:t>7:00 a.m. – 5:00 p.m.</a:t>
            </a:r>
          </a:p>
          <a:p>
            <a:pPr algn="ctr"/>
            <a:endParaRPr lang="es-ES" sz="1600" dirty="0" smtClean="0"/>
          </a:p>
          <a:p>
            <a:pPr algn="ctr"/>
            <a:r>
              <a:rPr lang="es-ES" sz="1600" b="1" dirty="0" smtClean="0"/>
              <a:t>Campus Boquemonte:  </a:t>
            </a:r>
            <a:r>
              <a:rPr lang="es-ES" sz="1600" b="1" dirty="0"/>
              <a:t>:</a:t>
            </a:r>
            <a:r>
              <a:rPr lang="es-ES" sz="1600" dirty="0"/>
              <a:t> Lunes a viernes </a:t>
            </a:r>
            <a:r>
              <a:rPr lang="es-ES" sz="1600" dirty="0" smtClean="0"/>
              <a:t>8:00 </a:t>
            </a:r>
            <a:r>
              <a:rPr lang="es-ES" sz="1600" dirty="0"/>
              <a:t>a.m.- </a:t>
            </a:r>
            <a:r>
              <a:rPr lang="es-ES" sz="1600" dirty="0" smtClean="0"/>
              <a:t>12:00 p.m. y 2:00 p.m. – 5:00 p.m. .</a:t>
            </a:r>
            <a:endParaRPr lang="es-ES" sz="1600" dirty="0"/>
          </a:p>
          <a:p>
            <a:pPr algn="ctr"/>
            <a:r>
              <a:rPr lang="es-ES" sz="1600" dirty="0" smtClean="0"/>
              <a:t> Sábado cada 15 días:  8:00 </a:t>
            </a:r>
            <a:r>
              <a:rPr lang="es-ES" sz="1600" dirty="0"/>
              <a:t>a.m. – </a:t>
            </a:r>
            <a:r>
              <a:rPr lang="es-ES" sz="1600" dirty="0" smtClean="0"/>
              <a:t>1:00 </a:t>
            </a:r>
            <a:r>
              <a:rPr lang="es-ES" sz="1600" dirty="0"/>
              <a:t>p.m.</a:t>
            </a:r>
          </a:p>
          <a:p>
            <a:pPr algn="ctr"/>
            <a:endParaRPr lang="es-ES" sz="1600" b="1" dirty="0" smtClean="0"/>
          </a:p>
          <a:p>
            <a:pPr algn="ctr"/>
            <a:r>
              <a:rPr lang="es-ES" sz="1600" b="1" dirty="0" smtClean="0"/>
              <a:t>Contacto: </a:t>
            </a:r>
            <a:r>
              <a:rPr lang="es-ES" sz="1600" dirty="0" smtClean="0"/>
              <a:t>Coorsalud@unillanos.edu.co</a:t>
            </a:r>
          </a:p>
          <a:p>
            <a:pPr algn="ctr"/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8"/>
          <p:cNvSpPr txBox="1">
            <a:spLocks noGrp="1"/>
          </p:cNvSpPr>
          <p:nvPr>
            <p:ph type="title"/>
          </p:nvPr>
        </p:nvSpPr>
        <p:spPr>
          <a:xfrm>
            <a:off x="6460373" y="0"/>
            <a:ext cx="685799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de Promoción Socio-económica</a:t>
            </a:r>
            <a:endParaRPr/>
          </a:p>
        </p:txBody>
      </p:sp>
      <p:sp>
        <p:nvSpPr>
          <p:cNvPr id="376" name="Google Shape;376;p18"/>
          <p:cNvSpPr txBox="1">
            <a:spLocks noGrp="1"/>
          </p:cNvSpPr>
          <p:nvPr>
            <p:ph type="subTitle" idx="1"/>
          </p:nvPr>
        </p:nvSpPr>
        <p:spPr>
          <a:xfrm>
            <a:off x="4297677" y="8045353"/>
            <a:ext cx="11183389" cy="819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047"/>
              <a:buNone/>
            </a:pPr>
            <a:r>
              <a:rPr lang="es-ES" sz="2100" i="0" u="none" strike="noStrike">
                <a:latin typeface="Calibri"/>
                <a:ea typeface="Calibri"/>
                <a:cs typeface="Calibri"/>
                <a:sym typeface="Calibri"/>
              </a:rPr>
              <a:t>Orienta sus acciones hacia la elaboración y desarrollo de programas y proyectos, para la gestión y consecución de recursos que favorezcan el mejoramiento de la calidad de vida de la comunidad universitaria.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7" name="Google Shape;377;p18"/>
          <p:cNvPicPr preferRelativeResize="0"/>
          <p:nvPr/>
        </p:nvPicPr>
        <p:blipFill rotWithShape="1">
          <a:blip r:embed="rId3">
            <a:alphaModFix/>
          </a:blip>
          <a:srcRect l="36522" t="36228" r="16944" b="21746"/>
          <a:stretch/>
        </p:blipFill>
        <p:spPr>
          <a:xfrm>
            <a:off x="2738725" y="2361199"/>
            <a:ext cx="11183401" cy="543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4600" y="2446125"/>
            <a:ext cx="3128500" cy="413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9450" y="2446125"/>
            <a:ext cx="3360876" cy="413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53"/>
          <p:cNvGrpSpPr/>
          <p:nvPr/>
        </p:nvGrpSpPr>
        <p:grpSpPr>
          <a:xfrm>
            <a:off x="2089484" y="-24437"/>
            <a:ext cx="12161426" cy="9192868"/>
            <a:chOff x="0" y="-24"/>
            <a:chExt cx="9180513" cy="6885012"/>
          </a:xfrm>
        </p:grpSpPr>
        <p:pic>
          <p:nvPicPr>
            <p:cNvPr id="385" name="Google Shape;385;p53"/>
            <p:cNvPicPr preferRelativeResize="0"/>
            <p:nvPr/>
          </p:nvPicPr>
          <p:blipFill rotWithShape="1">
            <a:blip r:embed="rId3">
              <a:alphaModFix/>
            </a:blip>
            <a:srcRect l="28937" t="76508" r="21822" b="15609"/>
            <a:stretch/>
          </p:blipFill>
          <p:spPr>
            <a:xfrm>
              <a:off x="0" y="6057900"/>
              <a:ext cx="9180513" cy="827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53" descr="Lineas fondo blanco claras.png"/>
            <p:cNvPicPr preferRelativeResize="0"/>
            <p:nvPr/>
          </p:nvPicPr>
          <p:blipFill rotWithShape="1">
            <a:blip r:embed="rId4">
              <a:alphaModFix/>
            </a:blip>
            <a:srcRect l="777" b="3055"/>
            <a:stretch/>
          </p:blipFill>
          <p:spPr>
            <a:xfrm>
              <a:off x="0" y="-24"/>
              <a:ext cx="9144000" cy="60722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7" name="Google Shape;387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96177" y="445919"/>
            <a:ext cx="7699783" cy="137554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3"/>
          <p:cNvSpPr/>
          <p:nvPr/>
        </p:nvSpPr>
        <p:spPr>
          <a:xfrm>
            <a:off x="5617256" y="556826"/>
            <a:ext cx="1153728" cy="1153728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078"/>
              </a:srgbClr>
            </a:outerShdw>
          </a:effectLst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53"/>
          <p:cNvSpPr txBox="1"/>
          <p:nvPr/>
        </p:nvSpPr>
        <p:spPr>
          <a:xfrm>
            <a:off x="7612303" y="678683"/>
            <a:ext cx="1866217" cy="585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4"/>
              <a:buFont typeface="Arial"/>
              <a:buNone/>
            </a:pPr>
            <a:r>
              <a:rPr lang="es-ES" sz="3204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53"/>
          <p:cNvSpPr txBox="1"/>
          <p:nvPr/>
        </p:nvSpPr>
        <p:spPr>
          <a:xfrm>
            <a:off x="7535967" y="1255864"/>
            <a:ext cx="4812536" cy="42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Área de fomento socioeconómico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53" descr="Resultado de imagen para service icon"/>
          <p:cNvSpPr/>
          <p:nvPr/>
        </p:nvSpPr>
        <p:spPr>
          <a:xfrm>
            <a:off x="2231255" y="-192884"/>
            <a:ext cx="406964" cy="40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3" descr="Resultado de imagen para service icon"/>
          <p:cNvSpPr/>
          <p:nvPr/>
        </p:nvSpPr>
        <p:spPr>
          <a:xfrm>
            <a:off x="2434737" y="10598"/>
            <a:ext cx="406964" cy="40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53" descr="Resultado de imagen para service icon"/>
          <p:cNvSpPr/>
          <p:nvPr/>
        </p:nvSpPr>
        <p:spPr>
          <a:xfrm>
            <a:off x="2638219" y="214080"/>
            <a:ext cx="406964" cy="40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78548" y="678683"/>
            <a:ext cx="909380" cy="91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749" y="1595706"/>
            <a:ext cx="3629701" cy="654627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53"/>
          <p:cNvSpPr/>
          <p:nvPr/>
        </p:nvSpPr>
        <p:spPr>
          <a:xfrm>
            <a:off x="6078449" y="6786755"/>
            <a:ext cx="3095700" cy="179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53"/>
          <p:cNvSpPr/>
          <p:nvPr/>
        </p:nvSpPr>
        <p:spPr>
          <a:xfrm>
            <a:off x="9696559" y="2335158"/>
            <a:ext cx="1205400" cy="12144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53"/>
          <p:cNvSpPr/>
          <p:nvPr/>
        </p:nvSpPr>
        <p:spPr>
          <a:xfrm>
            <a:off x="9354020" y="2030028"/>
            <a:ext cx="1860000" cy="1860000"/>
          </a:xfrm>
          <a:prstGeom prst="blockArc">
            <a:avLst>
              <a:gd name="adj1" fmla="val 16183740"/>
              <a:gd name="adj2" fmla="val 7138995"/>
              <a:gd name="adj3" fmla="val 10394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53"/>
          <p:cNvSpPr txBox="1"/>
          <p:nvPr/>
        </p:nvSpPr>
        <p:spPr>
          <a:xfrm>
            <a:off x="9888847" y="2203437"/>
            <a:ext cx="811500" cy="1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12"/>
              <a:buFont typeface="Arial"/>
              <a:buNone/>
            </a:pPr>
            <a:r>
              <a:rPr lang="es-ES" sz="8812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53"/>
          <p:cNvSpPr txBox="1"/>
          <p:nvPr/>
        </p:nvSpPr>
        <p:spPr>
          <a:xfrm>
            <a:off x="11500000" y="2626125"/>
            <a:ext cx="2244600" cy="6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Descuentos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socioeconómicos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53"/>
          <p:cNvSpPr txBox="1"/>
          <p:nvPr/>
        </p:nvSpPr>
        <p:spPr>
          <a:xfrm>
            <a:off x="11500004" y="3379870"/>
            <a:ext cx="2451300" cy="1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Individual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Hermanos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Reliquidaciones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53"/>
          <p:cNvSpPr/>
          <p:nvPr/>
        </p:nvSpPr>
        <p:spPr>
          <a:xfrm rot="10800000">
            <a:off x="8608854" y="3525016"/>
            <a:ext cx="1860000" cy="1860000"/>
          </a:xfrm>
          <a:prstGeom prst="blockArc">
            <a:avLst>
              <a:gd name="adj1" fmla="val 16183740"/>
              <a:gd name="adj2" fmla="val 7138995"/>
              <a:gd name="adj3" fmla="val 10394"/>
            </a:avLst>
          </a:prstGeom>
          <a:solidFill>
            <a:srgbClr val="FF5050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53"/>
          <p:cNvSpPr/>
          <p:nvPr/>
        </p:nvSpPr>
        <p:spPr>
          <a:xfrm>
            <a:off x="8993297" y="3884653"/>
            <a:ext cx="1205400" cy="1214400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53"/>
          <p:cNvSpPr txBox="1"/>
          <p:nvPr/>
        </p:nvSpPr>
        <p:spPr>
          <a:xfrm>
            <a:off x="9185585" y="3752932"/>
            <a:ext cx="811500" cy="1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12"/>
              <a:buFont typeface="Arial"/>
              <a:buNone/>
            </a:pPr>
            <a:r>
              <a:rPr lang="es-ES" sz="8812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53"/>
          <p:cNvSpPr txBox="1"/>
          <p:nvPr/>
        </p:nvSpPr>
        <p:spPr>
          <a:xfrm>
            <a:off x="4330747" y="3379880"/>
            <a:ext cx="4242900" cy="4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206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Apoyos Económicos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53"/>
          <p:cNvSpPr txBox="1"/>
          <p:nvPr/>
        </p:nvSpPr>
        <p:spPr>
          <a:xfrm>
            <a:off x="3887863" y="3938019"/>
            <a:ext cx="4257300" cy="20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Cooperativas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81533" marR="0" lvl="0" indent="-38153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Comedor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Universitario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533" marR="0" lvl="0" indent="-38153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Rutas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533" marR="0" lvl="0" indent="-38153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Víctimas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81533" marR="0" lvl="0" indent="-38153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Century Gothic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Prácticas extramuros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7" name="Google Shape;407;p53"/>
          <p:cNvSpPr/>
          <p:nvPr/>
        </p:nvSpPr>
        <p:spPr>
          <a:xfrm>
            <a:off x="8927216" y="5500275"/>
            <a:ext cx="1205400" cy="1214400"/>
          </a:xfrm>
          <a:prstGeom prst="ellipse">
            <a:avLst/>
          </a:prstGeom>
          <a:solidFill>
            <a:srgbClr val="FD5F07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53"/>
          <p:cNvSpPr/>
          <p:nvPr/>
        </p:nvSpPr>
        <p:spPr>
          <a:xfrm>
            <a:off x="8584677" y="5195145"/>
            <a:ext cx="1860000" cy="1860000"/>
          </a:xfrm>
          <a:prstGeom prst="blockArc">
            <a:avLst>
              <a:gd name="adj1" fmla="val 16183740"/>
              <a:gd name="adj2" fmla="val 7138995"/>
              <a:gd name="adj3" fmla="val 10394"/>
            </a:avLst>
          </a:prstGeom>
          <a:solidFill>
            <a:srgbClr val="FD5F07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53"/>
          <p:cNvSpPr txBox="1"/>
          <p:nvPr/>
        </p:nvSpPr>
        <p:spPr>
          <a:xfrm>
            <a:off x="9119504" y="5368554"/>
            <a:ext cx="811500" cy="1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12"/>
              <a:buFont typeface="Arial"/>
              <a:buNone/>
            </a:pPr>
            <a:r>
              <a:rPr lang="es-ES" sz="8812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3"/>
          <p:cNvSpPr txBox="1"/>
          <p:nvPr/>
        </p:nvSpPr>
        <p:spPr>
          <a:xfrm>
            <a:off x="10468853" y="5385017"/>
            <a:ext cx="14157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Convenios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53"/>
          <p:cNvSpPr txBox="1"/>
          <p:nvPr/>
        </p:nvSpPr>
        <p:spPr>
          <a:xfrm>
            <a:off x="10555448" y="5856900"/>
            <a:ext cx="5316000" cy="20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81533" marR="0" lvl="0" indent="-3815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DPS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(Renta Joven)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533" marR="0" lvl="0" indent="-3815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Política de gratuidad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1533" marR="0" lvl="0" indent="-38153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Char char="-"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Generación E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Fondo de Equidad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Fondo de excelencia </a:t>
            </a:r>
            <a:endParaRPr sz="2136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2" name="Google Shape;412;p53"/>
          <p:cNvSpPr txBox="1"/>
          <p:nvPr/>
        </p:nvSpPr>
        <p:spPr>
          <a:xfrm>
            <a:off x="6001188" y="7055278"/>
            <a:ext cx="43380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Asesoría y orientación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53"/>
          <p:cNvSpPr txBox="1"/>
          <p:nvPr/>
        </p:nvSpPr>
        <p:spPr>
          <a:xfrm>
            <a:off x="5820544" y="7395215"/>
            <a:ext cx="40416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financiación de matrícula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53"/>
          <p:cNvSpPr txBox="1"/>
          <p:nvPr/>
        </p:nvSpPr>
        <p:spPr>
          <a:xfrm>
            <a:off x="5198356" y="6180451"/>
            <a:ext cx="811500" cy="1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12"/>
              <a:buFont typeface="Arial"/>
              <a:buNone/>
            </a:pPr>
            <a:r>
              <a:rPr lang="es-ES" sz="8812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53"/>
          <p:cNvSpPr/>
          <p:nvPr/>
        </p:nvSpPr>
        <p:spPr>
          <a:xfrm>
            <a:off x="7188351" y="2030028"/>
            <a:ext cx="3095734" cy="186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122075" tIns="61025" rIns="122075" bIns="61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53"/>
          <p:cNvSpPr txBox="1"/>
          <p:nvPr/>
        </p:nvSpPr>
        <p:spPr>
          <a:xfrm>
            <a:off x="825341" y="4137392"/>
            <a:ext cx="2902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Área de Promoción </a:t>
            </a:r>
            <a:r>
              <a:rPr lang="es-ES" sz="213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socioeconómica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4"/>
          <p:cNvSpPr/>
          <p:nvPr/>
        </p:nvSpPr>
        <p:spPr>
          <a:xfrm>
            <a:off x="8378848" y="4978641"/>
            <a:ext cx="2890500" cy="2825700"/>
          </a:xfrm>
          <a:prstGeom prst="rect">
            <a:avLst/>
          </a:prstGeom>
          <a:noFill/>
          <a:ln w="9525" cap="flat" cmpd="sng">
            <a:solidFill>
              <a:srgbClr val="E329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54"/>
          <p:cNvSpPr/>
          <p:nvPr/>
        </p:nvSpPr>
        <p:spPr>
          <a:xfrm>
            <a:off x="5189938" y="2784616"/>
            <a:ext cx="1530300" cy="151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54"/>
          <p:cNvSpPr txBox="1"/>
          <p:nvPr/>
        </p:nvSpPr>
        <p:spPr>
          <a:xfrm>
            <a:off x="3320799" y="693045"/>
            <a:ext cx="5191777" cy="585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4"/>
              <a:buFont typeface="Arial"/>
              <a:buNone/>
            </a:pPr>
            <a:r>
              <a:rPr lang="es-ES" sz="3204" b="1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ÁREA SOCIOECONÓMICA:</a:t>
            </a:r>
            <a:endParaRPr sz="3204" b="1" i="0" u="none" strike="noStrike" cap="non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424" name="Google Shape;424;p54"/>
          <p:cNvCxnSpPr/>
          <p:nvPr/>
        </p:nvCxnSpPr>
        <p:spPr>
          <a:xfrm>
            <a:off x="2851512" y="3129318"/>
            <a:ext cx="1530300" cy="0"/>
          </a:xfrm>
          <a:prstGeom prst="straightConnector1">
            <a:avLst/>
          </a:prstGeom>
          <a:noFill/>
          <a:ln w="38100" cap="flat" cmpd="sng">
            <a:solidFill>
              <a:srgbClr val="7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5" name="Google Shape;425;p54"/>
          <p:cNvSpPr/>
          <p:nvPr/>
        </p:nvSpPr>
        <p:spPr>
          <a:xfrm>
            <a:off x="2219599" y="2854762"/>
            <a:ext cx="2782500" cy="4727700"/>
          </a:xfrm>
          <a:prstGeom prst="rect">
            <a:avLst/>
          </a:prstGeom>
          <a:noFill/>
          <a:ln w="9525" cap="flat" cmpd="sng">
            <a:solidFill>
              <a:srgbClr val="7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54"/>
          <p:cNvSpPr/>
          <p:nvPr/>
        </p:nvSpPr>
        <p:spPr>
          <a:xfrm>
            <a:off x="2426167" y="7614590"/>
            <a:ext cx="2461200" cy="524100"/>
          </a:xfrm>
          <a:prstGeom prst="rect">
            <a:avLst/>
          </a:prstGeom>
          <a:solidFill>
            <a:srgbClr val="7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p54" descr="Resultado de imagen para estudiante ico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511" y="1805480"/>
            <a:ext cx="1393341" cy="1311582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4"/>
          <p:cNvSpPr txBox="1"/>
          <p:nvPr/>
        </p:nvSpPr>
        <p:spPr>
          <a:xfrm>
            <a:off x="3048298" y="7588189"/>
            <a:ext cx="11067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ICETEX</a:t>
            </a:r>
            <a:endParaRPr sz="2136" b="0" i="0" u="none" strike="noStrike" cap="none">
              <a:solidFill>
                <a:srgbClr val="FFFFFF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429" name="Google Shape;429;p54"/>
          <p:cNvSpPr/>
          <p:nvPr/>
        </p:nvSpPr>
        <p:spPr>
          <a:xfrm>
            <a:off x="8374732" y="7785060"/>
            <a:ext cx="2853300" cy="669000"/>
          </a:xfrm>
          <a:prstGeom prst="rect">
            <a:avLst/>
          </a:prstGeom>
          <a:solidFill>
            <a:srgbClr val="E329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54" descr="Imagen relacionad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5712" y="3589789"/>
            <a:ext cx="1526195" cy="14222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1" name="Google Shape;431;p54"/>
          <p:cNvCxnSpPr/>
          <p:nvPr/>
        </p:nvCxnSpPr>
        <p:spPr>
          <a:xfrm>
            <a:off x="9275607" y="4978641"/>
            <a:ext cx="1238700" cy="0"/>
          </a:xfrm>
          <a:prstGeom prst="straightConnector1">
            <a:avLst/>
          </a:prstGeom>
          <a:noFill/>
          <a:ln w="38100" cap="flat" cmpd="sng">
            <a:solidFill>
              <a:srgbClr val="E329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2" name="Google Shape;432;p54"/>
          <p:cNvSpPr txBox="1"/>
          <p:nvPr/>
        </p:nvSpPr>
        <p:spPr>
          <a:xfrm>
            <a:off x="8553499" y="7810183"/>
            <a:ext cx="24087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SUFI SOY YO</a:t>
            </a:r>
            <a:endParaRPr sz="2136" b="1" i="0" u="sng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54"/>
          <p:cNvSpPr/>
          <p:nvPr/>
        </p:nvSpPr>
        <p:spPr>
          <a:xfrm>
            <a:off x="5465743" y="4293377"/>
            <a:ext cx="2641500" cy="3504900"/>
          </a:xfrm>
          <a:prstGeom prst="rect">
            <a:avLst/>
          </a:prstGeom>
          <a:noFill/>
          <a:ln w="9525" cap="flat" cmpd="sng">
            <a:solidFill>
              <a:srgbClr val="E329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54"/>
          <p:cNvSpPr/>
          <p:nvPr/>
        </p:nvSpPr>
        <p:spPr>
          <a:xfrm>
            <a:off x="5522221" y="7750402"/>
            <a:ext cx="2495700" cy="727800"/>
          </a:xfrm>
          <a:prstGeom prst="rect">
            <a:avLst/>
          </a:prstGeom>
          <a:solidFill>
            <a:srgbClr val="D00000"/>
          </a:solidFill>
          <a:ln w="25400" cap="flat" cmpd="sng">
            <a:solidFill>
              <a:srgbClr val="E329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54"/>
          <p:cNvSpPr/>
          <p:nvPr/>
        </p:nvSpPr>
        <p:spPr>
          <a:xfrm>
            <a:off x="5661700" y="3382009"/>
            <a:ext cx="1646400" cy="128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54"/>
          <p:cNvSpPr/>
          <p:nvPr/>
        </p:nvSpPr>
        <p:spPr>
          <a:xfrm>
            <a:off x="11500511" y="5191377"/>
            <a:ext cx="2709300" cy="2484300"/>
          </a:xfrm>
          <a:prstGeom prst="rect">
            <a:avLst/>
          </a:prstGeom>
          <a:noFill/>
          <a:ln w="9525" cap="flat" cmpd="sng">
            <a:solidFill>
              <a:srgbClr val="FB4B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54"/>
          <p:cNvSpPr/>
          <p:nvPr/>
        </p:nvSpPr>
        <p:spPr>
          <a:xfrm>
            <a:off x="10172365" y="4697616"/>
            <a:ext cx="1601400" cy="141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4"/>
          <p:cNvSpPr/>
          <p:nvPr/>
        </p:nvSpPr>
        <p:spPr>
          <a:xfrm>
            <a:off x="11500511" y="7717923"/>
            <a:ext cx="2613600" cy="670500"/>
          </a:xfrm>
          <a:prstGeom prst="rect">
            <a:avLst/>
          </a:prstGeom>
          <a:solidFill>
            <a:srgbClr val="FB4B0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9" name="Google Shape;439;p54"/>
          <p:cNvCxnSpPr/>
          <p:nvPr/>
        </p:nvCxnSpPr>
        <p:spPr>
          <a:xfrm>
            <a:off x="12115316" y="5353191"/>
            <a:ext cx="1383900" cy="0"/>
          </a:xfrm>
          <a:prstGeom prst="straightConnector1">
            <a:avLst/>
          </a:prstGeom>
          <a:noFill/>
          <a:ln w="38100" cap="flat" cmpd="sng">
            <a:solidFill>
              <a:srgbClr val="FB4B0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0" name="Google Shape;440;p54"/>
          <p:cNvSpPr txBox="1"/>
          <p:nvPr/>
        </p:nvSpPr>
        <p:spPr>
          <a:xfrm>
            <a:off x="5860387" y="7639485"/>
            <a:ext cx="19386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BANCO DE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BOGOTÁ</a:t>
            </a:r>
            <a:endParaRPr sz="2136" b="1" i="0" u="sng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1" name="Google Shape;441;p54"/>
          <p:cNvCxnSpPr/>
          <p:nvPr/>
        </p:nvCxnSpPr>
        <p:spPr>
          <a:xfrm>
            <a:off x="5754713" y="4729815"/>
            <a:ext cx="1747800" cy="900"/>
          </a:xfrm>
          <a:prstGeom prst="straightConnector1">
            <a:avLst/>
          </a:prstGeom>
          <a:noFill/>
          <a:ln w="38100" cap="flat" cmpd="sng">
            <a:solidFill>
              <a:srgbClr val="E3292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42" name="Google Shape;442;p54" descr="Resultado de imagen para DOCUMENTO icon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43145" y="2917725"/>
            <a:ext cx="2091173" cy="19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4" descr="Imagen relacionad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212385" y="4156631"/>
            <a:ext cx="1354852" cy="1262546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54"/>
          <p:cNvSpPr txBox="1"/>
          <p:nvPr/>
        </p:nvSpPr>
        <p:spPr>
          <a:xfrm>
            <a:off x="11287114" y="7574275"/>
            <a:ext cx="30405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GOBERNACIÓN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 META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4"/>
          <p:cNvSpPr/>
          <p:nvPr/>
        </p:nvSpPr>
        <p:spPr>
          <a:xfrm>
            <a:off x="2437132" y="8478259"/>
            <a:ext cx="13250400" cy="209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3"/>
              <a:buFont typeface="Arial"/>
              <a:buNone/>
            </a:pPr>
            <a:endParaRPr sz="2403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54"/>
          <p:cNvSpPr txBox="1"/>
          <p:nvPr/>
        </p:nvSpPr>
        <p:spPr>
          <a:xfrm>
            <a:off x="5319425" y="4991444"/>
            <a:ext cx="3015900" cy="18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ZULY MILENA BUITRAGO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Cra 31C N° 38-48 piso 2 Centro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310 4796304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54"/>
          <p:cNvSpPr txBox="1"/>
          <p:nvPr/>
        </p:nvSpPr>
        <p:spPr>
          <a:xfrm>
            <a:off x="11253272" y="5334295"/>
            <a:ext cx="3182700" cy="16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fes@meta.gov.co</a:t>
            </a:r>
            <a:endParaRPr sz="2136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www.meta.gov.co</a:t>
            </a:r>
            <a:endParaRPr sz="2136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Oficina para la Educación Superior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6816500 Ext 1201 1202</a:t>
            </a: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54"/>
          <p:cNvSpPr txBox="1"/>
          <p:nvPr/>
        </p:nvSpPr>
        <p:spPr>
          <a:xfrm>
            <a:off x="8265303" y="5037866"/>
            <a:ext cx="2944200" cy="21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ASTRID YADIRA DELGADO UBAQUE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Cll 39C N° 29C-15 piso 4 CC Llanocentro</a:t>
            </a: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321 2324566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adelgaub@Bancolombia.com.co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54"/>
          <p:cNvSpPr/>
          <p:nvPr/>
        </p:nvSpPr>
        <p:spPr>
          <a:xfrm>
            <a:off x="4485713" y="1734261"/>
            <a:ext cx="105363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75" tIns="61025" rIns="122075" bIns="610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4"/>
              <a:buFont typeface="Arial"/>
              <a:buNone/>
            </a:pPr>
            <a:r>
              <a:rPr lang="es-ES" sz="3204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ASESORIA EN LA FINANCIACIÓN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54"/>
          <p:cNvSpPr txBox="1"/>
          <p:nvPr/>
        </p:nvSpPr>
        <p:spPr>
          <a:xfrm>
            <a:off x="2316948" y="4015430"/>
            <a:ext cx="2711100" cy="28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ROBINSON GAONA PARRA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División de Bienestar Institucional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b="1"/>
              <a:t>fuentesdefinanciacion</a:t>
            </a:r>
            <a:r>
              <a:rPr lang="es-E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@unillanos.edu.co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endParaRPr sz="186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9"/>
              <a:buFont typeface="Arial"/>
              <a:buNone/>
            </a:pPr>
            <a:r>
              <a:rPr lang="es-ES" sz="186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3134630228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p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357126" y="0"/>
            <a:ext cx="5118472" cy="156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552440" y="324455"/>
            <a:ext cx="8917366" cy="1499582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4"/>
          <p:cNvSpPr txBox="1"/>
          <p:nvPr/>
        </p:nvSpPr>
        <p:spPr>
          <a:xfrm>
            <a:off x="5486585" y="530382"/>
            <a:ext cx="1866217" cy="585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4"/>
              <a:buFont typeface="Arial"/>
              <a:buNone/>
            </a:pPr>
            <a:r>
              <a:rPr lang="es-ES" sz="3204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54"/>
          <p:cNvSpPr txBox="1"/>
          <p:nvPr/>
        </p:nvSpPr>
        <p:spPr>
          <a:xfrm>
            <a:off x="5914787" y="1207437"/>
            <a:ext cx="55737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6"/>
              <a:buFont typeface="Arial"/>
              <a:buNone/>
            </a:pPr>
            <a:r>
              <a:rPr lang="es-ES" sz="2136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Área de fomento socioeconómico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5" name="Google Shape;455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73437" y="433249"/>
            <a:ext cx="909380" cy="917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36406" y="1"/>
            <a:ext cx="4419593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5"/>
          <p:cNvSpPr txBox="1"/>
          <p:nvPr/>
        </p:nvSpPr>
        <p:spPr>
          <a:xfrm>
            <a:off x="791232" y="663816"/>
            <a:ext cx="3141980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b="1" i="0" u="none" strike="noStrike" cap="none" dirty="0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PROMOCIÓN</a:t>
            </a:r>
            <a:endParaRPr sz="3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55"/>
          <p:cNvSpPr txBox="1"/>
          <p:nvPr/>
        </p:nvSpPr>
        <p:spPr>
          <a:xfrm>
            <a:off x="791232" y="1212456"/>
            <a:ext cx="6124575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 DIVULGACIÓN</a:t>
            </a:r>
            <a:endParaRPr sz="36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55"/>
          <p:cNvSpPr txBox="1"/>
          <p:nvPr/>
        </p:nvSpPr>
        <p:spPr>
          <a:xfrm>
            <a:off x="4418986" y="5122484"/>
            <a:ext cx="7449341" cy="351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ES" sz="2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REDES SOCIALES                      PÁGINA WEB</a:t>
            </a:r>
            <a:endParaRPr sz="22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65" name="Google Shape;465;p55"/>
          <p:cNvGrpSpPr/>
          <p:nvPr/>
        </p:nvGrpSpPr>
        <p:grpSpPr>
          <a:xfrm>
            <a:off x="5139820" y="1080796"/>
            <a:ext cx="7841266" cy="4041688"/>
            <a:chOff x="8643610" y="5186223"/>
            <a:chExt cx="7132320" cy="3270503"/>
          </a:xfrm>
        </p:grpSpPr>
        <p:pic>
          <p:nvPicPr>
            <p:cNvPr id="466" name="Google Shape;466;p5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43610" y="5217719"/>
              <a:ext cx="2017773" cy="3206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7" name="Google Shape;467;p5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603474" y="5222799"/>
              <a:ext cx="1734308" cy="3233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8" name="Google Shape;468;p5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371314" y="5228895"/>
              <a:ext cx="1703831" cy="3206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9" name="Google Shape;469;p5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044676" y="5186223"/>
              <a:ext cx="1731254" cy="3233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0" name="Google Shape;470;p5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4075145" y="5300281"/>
              <a:ext cx="1599788" cy="30789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1" name="Google Shape;471;p55"/>
          <p:cNvSpPr txBox="1"/>
          <p:nvPr/>
        </p:nvSpPr>
        <p:spPr>
          <a:xfrm>
            <a:off x="5283378" y="8596194"/>
            <a:ext cx="69909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ES" sz="22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BOLETÍN UNILLANISTA</a:t>
            </a:r>
            <a:endParaRPr sz="22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2" name="Google Shape;472;p55"/>
          <p:cNvPicPr preferRelativeResize="0"/>
          <p:nvPr/>
        </p:nvPicPr>
        <p:blipFill rotWithShape="1">
          <a:blip r:embed="rId9">
            <a:alphaModFix/>
          </a:blip>
          <a:srcRect l="24505" t="28257" r="8631" b="8343"/>
          <a:stretch/>
        </p:blipFill>
        <p:spPr>
          <a:xfrm>
            <a:off x="5709687" y="5542011"/>
            <a:ext cx="5720552" cy="304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55"/>
          <p:cNvPicPr preferRelativeResize="0"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507" y="1251091"/>
            <a:ext cx="1759752" cy="3743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55"/>
          <p:cNvPicPr preferRelativeResize="0"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710" y="1251091"/>
            <a:ext cx="1810791" cy="3743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55"/>
          <p:cNvPicPr preferRelativeResize="0"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453" y="1267714"/>
            <a:ext cx="1898761" cy="37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462;p55"/>
          <p:cNvSpPr txBox="1"/>
          <p:nvPr/>
        </p:nvSpPr>
        <p:spPr>
          <a:xfrm>
            <a:off x="782347" y="3440842"/>
            <a:ext cx="6124575" cy="64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@unillanos_</a:t>
            </a:r>
            <a:endParaRPr sz="36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7" t="20310" r="837" b="20503"/>
          <a:stretch/>
        </p:blipFill>
        <p:spPr>
          <a:xfrm>
            <a:off x="782347" y="2923108"/>
            <a:ext cx="1460530" cy="62332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0"/>
          <p:cNvSpPr txBox="1">
            <a:spLocks noGrp="1"/>
          </p:cNvSpPr>
          <p:nvPr>
            <p:ph type="title"/>
          </p:nvPr>
        </p:nvSpPr>
        <p:spPr>
          <a:xfrm>
            <a:off x="5153891" y="122938"/>
            <a:ext cx="9984509" cy="207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800"/>
              <a:buFont typeface="Arial Black"/>
              <a:buNone/>
            </a:pPr>
            <a:r>
              <a:rPr lang="es-ES"/>
              <a:t>Área de Desarrollo Humano</a:t>
            </a:r>
            <a:endParaRPr/>
          </a:p>
        </p:txBody>
      </p:sp>
      <p:sp>
        <p:nvSpPr>
          <p:cNvPr id="482" name="Google Shape;482;p20"/>
          <p:cNvSpPr txBox="1">
            <a:spLocks noGrp="1"/>
          </p:cNvSpPr>
          <p:nvPr>
            <p:ph type="subTitle" idx="1"/>
          </p:nvPr>
        </p:nvSpPr>
        <p:spPr>
          <a:xfrm>
            <a:off x="3790949" y="7694690"/>
            <a:ext cx="12246219" cy="1472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SzPts val="2667"/>
              <a:buNone/>
            </a:pPr>
            <a:r>
              <a:rPr lang="es-ES" sz="2100" i="0" u="none" strike="noStrike" dirty="0">
                <a:latin typeface="Arial"/>
                <a:ea typeface="Arial"/>
                <a:cs typeface="Arial"/>
                <a:sym typeface="Arial"/>
              </a:rPr>
              <a:t>      Orienta sus </a:t>
            </a:r>
            <a:r>
              <a:rPr lang="es-ES" sz="2100" i="0" u="none" strike="noStrike" dirty="0">
                <a:latin typeface="Calibri"/>
                <a:ea typeface="Calibri"/>
                <a:cs typeface="Calibri"/>
                <a:sym typeface="Calibri"/>
              </a:rPr>
              <a:t>acciones</a:t>
            </a:r>
            <a:r>
              <a:rPr lang="es-ES" sz="2100" i="0" u="none" strike="noStrike" dirty="0">
                <a:latin typeface="Arial"/>
                <a:ea typeface="Arial"/>
                <a:cs typeface="Arial"/>
                <a:sym typeface="Arial"/>
              </a:rPr>
              <a:t> hacia la ejecución de programas que promuevan el crecimiento individual y colectivo en las dimensiones </a:t>
            </a:r>
            <a:r>
              <a:rPr lang="es-ES" sz="2100" i="0" u="none" strike="noStrike" dirty="0" err="1">
                <a:latin typeface="Arial"/>
                <a:ea typeface="Arial"/>
                <a:cs typeface="Arial"/>
                <a:sym typeface="Arial"/>
              </a:rPr>
              <a:t>psicoafectiva</a:t>
            </a:r>
            <a:r>
              <a:rPr lang="es-ES" sz="2100" i="0" u="none" strike="noStrike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2100" i="0" u="none" strike="noStrike" dirty="0" err="1">
                <a:latin typeface="Arial"/>
                <a:ea typeface="Arial"/>
                <a:cs typeface="Arial"/>
                <a:sym typeface="Arial"/>
              </a:rPr>
              <a:t>socioafectiva</a:t>
            </a:r>
            <a:r>
              <a:rPr lang="es-ES" sz="2100" i="0" u="none" strike="noStrike" dirty="0">
                <a:latin typeface="Arial"/>
                <a:ea typeface="Arial"/>
                <a:cs typeface="Arial"/>
                <a:sym typeface="Arial"/>
              </a:rPr>
              <a:t>, cognitiva, valorativa, comunicativa y espiritual del ser, para el fortalecimiento de la convivencia universitaria.</a:t>
            </a:r>
            <a:endParaRPr sz="2100" dirty="0"/>
          </a:p>
        </p:txBody>
      </p:sp>
      <p:pic>
        <p:nvPicPr>
          <p:cNvPr id="483" name="Google Shape;483;p20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36"/>
          <a:stretch/>
        </p:blipFill>
        <p:spPr>
          <a:xfrm>
            <a:off x="11117886" y="2385483"/>
            <a:ext cx="4217287" cy="535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27941" y="410354"/>
            <a:ext cx="1020917" cy="1500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7"/>
          <a:stretch/>
        </p:blipFill>
        <p:spPr>
          <a:xfrm>
            <a:off x="7050505" y="2385483"/>
            <a:ext cx="3903118" cy="53208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5" b="25235"/>
          <a:stretch/>
        </p:blipFill>
        <p:spPr>
          <a:xfrm>
            <a:off x="1080253" y="2362235"/>
            <a:ext cx="5861967" cy="534407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f3bafef9e4_0_31"/>
          <p:cNvSpPr/>
          <p:nvPr/>
        </p:nvSpPr>
        <p:spPr>
          <a:xfrm>
            <a:off x="953500" y="3460650"/>
            <a:ext cx="14064900" cy="203400"/>
          </a:xfrm>
          <a:prstGeom prst="rightArrow">
            <a:avLst>
              <a:gd name="adj1" fmla="val 100000"/>
              <a:gd name="adj2" fmla="val 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90" name="Google Shape;490;g1f3bafef9e4_0_31"/>
          <p:cNvSpPr/>
          <p:nvPr/>
        </p:nvSpPr>
        <p:spPr>
          <a:xfrm>
            <a:off x="948275" y="1800825"/>
            <a:ext cx="14064900" cy="967800"/>
          </a:xfrm>
          <a:prstGeom prst="rightArrow">
            <a:avLst>
              <a:gd name="adj1" fmla="val 100000"/>
              <a:gd name="adj2" fmla="val 5597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91" name="Google Shape;491;g1f3bafef9e4_0_31"/>
          <p:cNvSpPr/>
          <p:nvPr/>
        </p:nvSpPr>
        <p:spPr>
          <a:xfrm>
            <a:off x="958251" y="3960850"/>
            <a:ext cx="3645000" cy="7044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92" name="Google Shape;492;g1f3bafef9e4_0_31"/>
          <p:cNvSpPr/>
          <p:nvPr/>
        </p:nvSpPr>
        <p:spPr>
          <a:xfrm>
            <a:off x="958275" y="4852000"/>
            <a:ext cx="3645000" cy="3771000"/>
          </a:xfrm>
          <a:prstGeom prst="rect">
            <a:avLst/>
          </a:prstGeom>
          <a:solidFill>
            <a:srgbClr val="EEEAF7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93" name="Google Shape;493;g1f3bafef9e4_0_31"/>
          <p:cNvSpPr txBox="1"/>
          <p:nvPr/>
        </p:nvSpPr>
        <p:spPr>
          <a:xfrm>
            <a:off x="958001" y="4117875"/>
            <a:ext cx="36450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DETECCIÓN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494" name="Google Shape;494;g1f3bafef9e4_0_31"/>
          <p:cNvGrpSpPr/>
          <p:nvPr/>
        </p:nvGrpSpPr>
        <p:grpSpPr>
          <a:xfrm>
            <a:off x="1473711" y="1027878"/>
            <a:ext cx="2382963" cy="2386180"/>
            <a:chOff x="657504" y="1091044"/>
            <a:chExt cx="1340400" cy="1340400"/>
          </a:xfrm>
        </p:grpSpPr>
        <p:sp>
          <p:nvSpPr>
            <p:cNvPr id="495" name="Google Shape;495;g1f3bafef9e4_0_31"/>
            <p:cNvSpPr/>
            <p:nvPr/>
          </p:nvSpPr>
          <p:spPr>
            <a:xfrm rot="8100000">
              <a:off x="853801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B4A7D6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6" name="Google Shape;496;g1f3bafef9e4_0_31"/>
            <p:cNvSpPr/>
            <p:nvPr/>
          </p:nvSpPr>
          <p:spPr>
            <a:xfrm>
              <a:off x="915652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497" name="Google Shape;497;g1f3bafef9e4_0_31"/>
          <p:cNvSpPr/>
          <p:nvPr/>
        </p:nvSpPr>
        <p:spPr>
          <a:xfrm>
            <a:off x="5533725" y="3960850"/>
            <a:ext cx="4193700" cy="704400"/>
          </a:xfrm>
          <a:prstGeom prst="rect">
            <a:avLst/>
          </a:prstGeom>
          <a:solidFill>
            <a:srgbClr val="C27BA0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98" name="Google Shape;498;g1f3bafef9e4_0_31"/>
          <p:cNvSpPr/>
          <p:nvPr/>
        </p:nvSpPr>
        <p:spPr>
          <a:xfrm>
            <a:off x="5533700" y="4852000"/>
            <a:ext cx="4193700" cy="3771000"/>
          </a:xfrm>
          <a:prstGeom prst="rect">
            <a:avLst/>
          </a:prstGeom>
          <a:solidFill>
            <a:srgbClr val="F6E9EF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199644" lvl="0" indent="-3429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Jornada de primer encuentro con estudiantes de primer ingreso.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199644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Curso habilidades para la adaptación y permanencia.</a:t>
            </a:r>
            <a:r>
              <a:rPr lang="es-ES" sz="18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18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199644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Consejerías grupales de apoyo académico, psicosocial y de convivencia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199644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Talleres de afrontamiento para estudiantes en bajo rendimiento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99" name="Google Shape;499;g1f3bafef9e4_0_31"/>
          <p:cNvSpPr txBox="1"/>
          <p:nvPr/>
        </p:nvSpPr>
        <p:spPr>
          <a:xfrm>
            <a:off x="5597025" y="4117875"/>
            <a:ext cx="39195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PREVENCIÓN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00" name="Google Shape;500;g1f3bafef9e4_0_31"/>
          <p:cNvGrpSpPr/>
          <p:nvPr/>
        </p:nvGrpSpPr>
        <p:grpSpPr>
          <a:xfrm>
            <a:off x="6265181" y="1027878"/>
            <a:ext cx="2382963" cy="2386180"/>
            <a:chOff x="2281123" y="1091044"/>
            <a:chExt cx="1340400" cy="1340400"/>
          </a:xfrm>
        </p:grpSpPr>
        <p:sp>
          <p:nvSpPr>
            <p:cNvPr id="501" name="Google Shape;501;g1f3bafef9e4_0_31"/>
            <p:cNvSpPr/>
            <p:nvPr/>
          </p:nvSpPr>
          <p:spPr>
            <a:xfrm rot="8100000">
              <a:off x="2477420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02" name="Google Shape;502;g1f3bafef9e4_0_31"/>
            <p:cNvSpPr/>
            <p:nvPr/>
          </p:nvSpPr>
          <p:spPr>
            <a:xfrm>
              <a:off x="2539271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C0504D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03" name="Google Shape;503;g1f3bafef9e4_0_31"/>
          <p:cNvSpPr/>
          <p:nvPr/>
        </p:nvSpPr>
        <p:spPr>
          <a:xfrm>
            <a:off x="10447075" y="3960850"/>
            <a:ext cx="4280700" cy="704400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04" name="Google Shape;504;g1f3bafef9e4_0_31"/>
          <p:cNvSpPr/>
          <p:nvPr/>
        </p:nvSpPr>
        <p:spPr>
          <a:xfrm>
            <a:off x="10447000" y="4852000"/>
            <a:ext cx="4280700" cy="3771000"/>
          </a:xfrm>
          <a:prstGeom prst="rect">
            <a:avLst/>
          </a:prstGeom>
          <a:solidFill>
            <a:srgbClr val="E3EFFB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457200" marR="63714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endParaRPr sz="1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540000" marR="196495" lvl="0" indent="-295273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Monitorias de apoyo académico en cursos de alta reprobación académica.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540000" marR="196495" lvl="0" indent="-295273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Monitorias de apoyo y seguimiento  para estudiantes en bajo rendimiento. 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540000" marR="196495" lvl="0" indent="-29527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Consejerías Individuales en bienestar psicológico para la permanencia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59025" marR="19649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05" name="Google Shape;505;g1f3bafef9e4_0_31"/>
          <p:cNvSpPr txBox="1"/>
          <p:nvPr/>
        </p:nvSpPr>
        <p:spPr>
          <a:xfrm>
            <a:off x="10940775" y="4117875"/>
            <a:ext cx="33030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8822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ACOMPAÑAMIENTO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06" name="Google Shape;506;g1f3bafef9e4_0_31"/>
          <p:cNvGrpSpPr/>
          <p:nvPr/>
        </p:nvGrpSpPr>
        <p:grpSpPr>
          <a:xfrm>
            <a:off x="11056650" y="1027878"/>
            <a:ext cx="2382963" cy="2386180"/>
            <a:chOff x="3904742" y="1091044"/>
            <a:chExt cx="1340400" cy="1340400"/>
          </a:xfrm>
        </p:grpSpPr>
        <p:sp>
          <p:nvSpPr>
            <p:cNvPr id="507" name="Google Shape;507;g1f3bafef9e4_0_31"/>
            <p:cNvSpPr/>
            <p:nvPr/>
          </p:nvSpPr>
          <p:spPr>
            <a:xfrm rot="8100000">
              <a:off x="4101039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6FA8DC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08" name="Google Shape;508;g1f3bafef9e4_0_31"/>
            <p:cNvSpPr/>
            <p:nvPr/>
          </p:nvSpPr>
          <p:spPr>
            <a:xfrm>
              <a:off x="4162889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9BBB59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09" name="Google Shape;509;g1f3bafef9e4_0_31"/>
          <p:cNvSpPr txBox="1"/>
          <p:nvPr/>
        </p:nvSpPr>
        <p:spPr>
          <a:xfrm>
            <a:off x="958275" y="4852000"/>
            <a:ext cx="3578700" cy="3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Caracterización de estudiantes de primer ingreso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Reporte causas de Deserción en SIAU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Semaforización en SIAU de alertas tempranas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6300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Línea de remisión en SIAU de estudiantes en  riesgo: académico, salud mental, salud física y de convivencia 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00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510" name="Google Shape;510;g1f3bafef9e4_0_31"/>
          <p:cNvGrpSpPr/>
          <p:nvPr/>
        </p:nvGrpSpPr>
        <p:grpSpPr>
          <a:xfrm>
            <a:off x="2254316" y="1836834"/>
            <a:ext cx="745113" cy="768262"/>
            <a:chOff x="-34421275" y="2631050"/>
            <a:chExt cx="295375" cy="291450"/>
          </a:xfrm>
        </p:grpSpPr>
        <p:sp>
          <p:nvSpPr>
            <p:cNvPr id="511" name="Google Shape;511;g1f3bafef9e4_0_31"/>
            <p:cNvSpPr/>
            <p:nvPr/>
          </p:nvSpPr>
          <p:spPr>
            <a:xfrm>
              <a:off x="-34421275" y="2639125"/>
              <a:ext cx="288275" cy="283375"/>
            </a:xfrm>
            <a:custGeom>
              <a:avLst/>
              <a:gdLst/>
              <a:ahLst/>
              <a:cxnLst/>
              <a:rect l="l" t="t" r="r" b="b"/>
              <a:pathLst>
                <a:path w="11531" h="11335" extrusionOk="0">
                  <a:moveTo>
                    <a:pt x="5592" y="717"/>
                  </a:moveTo>
                  <a:cubicBezTo>
                    <a:pt x="5679" y="717"/>
                    <a:pt x="5766" y="749"/>
                    <a:pt x="5829" y="812"/>
                  </a:cubicBezTo>
                  <a:lnTo>
                    <a:pt x="10680" y="5663"/>
                  </a:lnTo>
                  <a:cubicBezTo>
                    <a:pt x="10775" y="5758"/>
                    <a:pt x="10775" y="6010"/>
                    <a:pt x="10680" y="6136"/>
                  </a:cubicBezTo>
                  <a:cubicBezTo>
                    <a:pt x="10617" y="6183"/>
                    <a:pt x="10523" y="6207"/>
                    <a:pt x="10432" y="6207"/>
                  </a:cubicBezTo>
                  <a:cubicBezTo>
                    <a:pt x="10342" y="6207"/>
                    <a:pt x="10255" y="6183"/>
                    <a:pt x="10208" y="6136"/>
                  </a:cubicBezTo>
                  <a:lnTo>
                    <a:pt x="5356" y="1284"/>
                  </a:lnTo>
                  <a:cubicBezTo>
                    <a:pt x="5230" y="1158"/>
                    <a:pt x="5230" y="938"/>
                    <a:pt x="5356" y="812"/>
                  </a:cubicBezTo>
                  <a:cubicBezTo>
                    <a:pt x="5419" y="749"/>
                    <a:pt x="5506" y="717"/>
                    <a:pt x="5592" y="717"/>
                  </a:cubicBezTo>
                  <a:close/>
                  <a:moveTo>
                    <a:pt x="8444" y="7239"/>
                  </a:moveTo>
                  <a:lnTo>
                    <a:pt x="8538" y="7396"/>
                  </a:lnTo>
                  <a:cubicBezTo>
                    <a:pt x="8696" y="7554"/>
                    <a:pt x="8664" y="7806"/>
                    <a:pt x="8475" y="7932"/>
                  </a:cubicBezTo>
                  <a:lnTo>
                    <a:pt x="5923" y="9223"/>
                  </a:lnTo>
                  <a:cubicBezTo>
                    <a:pt x="5873" y="9261"/>
                    <a:pt x="5819" y="9278"/>
                    <a:pt x="5763" y="9278"/>
                  </a:cubicBezTo>
                  <a:cubicBezTo>
                    <a:pt x="5678" y="9278"/>
                    <a:pt x="5590" y="9237"/>
                    <a:pt x="5514" y="9160"/>
                  </a:cubicBezTo>
                  <a:lnTo>
                    <a:pt x="5230" y="8877"/>
                  </a:lnTo>
                  <a:cubicBezTo>
                    <a:pt x="6301" y="8089"/>
                    <a:pt x="7341" y="7617"/>
                    <a:pt x="8444" y="7239"/>
                  </a:cubicBezTo>
                  <a:close/>
                  <a:moveTo>
                    <a:pt x="5230" y="2198"/>
                  </a:moveTo>
                  <a:lnTo>
                    <a:pt x="9294" y="6230"/>
                  </a:lnTo>
                  <a:cubicBezTo>
                    <a:pt x="7908" y="6703"/>
                    <a:pt x="5797" y="7270"/>
                    <a:pt x="3560" y="9381"/>
                  </a:cubicBezTo>
                  <a:lnTo>
                    <a:pt x="2080" y="7932"/>
                  </a:lnTo>
                  <a:cubicBezTo>
                    <a:pt x="3340" y="6608"/>
                    <a:pt x="4285" y="5033"/>
                    <a:pt x="4852" y="3395"/>
                  </a:cubicBezTo>
                  <a:lnTo>
                    <a:pt x="5230" y="2198"/>
                  </a:lnTo>
                  <a:close/>
                  <a:moveTo>
                    <a:pt x="1138" y="8089"/>
                  </a:moveTo>
                  <a:cubicBezTo>
                    <a:pt x="1229" y="8089"/>
                    <a:pt x="1323" y="8121"/>
                    <a:pt x="1386" y="8184"/>
                  </a:cubicBezTo>
                  <a:lnTo>
                    <a:pt x="3308" y="10105"/>
                  </a:lnTo>
                  <a:cubicBezTo>
                    <a:pt x="3434" y="10231"/>
                    <a:pt x="3434" y="10452"/>
                    <a:pt x="3308" y="10578"/>
                  </a:cubicBezTo>
                  <a:cubicBezTo>
                    <a:pt x="3245" y="10641"/>
                    <a:pt x="3159" y="10673"/>
                    <a:pt x="3072" y="10673"/>
                  </a:cubicBezTo>
                  <a:cubicBezTo>
                    <a:pt x="2985" y="10673"/>
                    <a:pt x="2899" y="10641"/>
                    <a:pt x="2836" y="10578"/>
                  </a:cubicBezTo>
                  <a:lnTo>
                    <a:pt x="914" y="8656"/>
                  </a:lnTo>
                  <a:cubicBezTo>
                    <a:pt x="788" y="8530"/>
                    <a:pt x="788" y="8278"/>
                    <a:pt x="914" y="8184"/>
                  </a:cubicBezTo>
                  <a:cubicBezTo>
                    <a:pt x="961" y="8121"/>
                    <a:pt x="1048" y="8089"/>
                    <a:pt x="1138" y="8089"/>
                  </a:cubicBezTo>
                  <a:close/>
                  <a:moveTo>
                    <a:pt x="5565" y="0"/>
                  </a:moveTo>
                  <a:cubicBezTo>
                    <a:pt x="5301" y="0"/>
                    <a:pt x="5041" y="103"/>
                    <a:pt x="4852" y="307"/>
                  </a:cubicBezTo>
                  <a:cubicBezTo>
                    <a:pt x="4474" y="654"/>
                    <a:pt x="4442" y="1158"/>
                    <a:pt x="4694" y="1568"/>
                  </a:cubicBezTo>
                  <a:lnTo>
                    <a:pt x="4159" y="3143"/>
                  </a:lnTo>
                  <a:cubicBezTo>
                    <a:pt x="3655" y="4655"/>
                    <a:pt x="2710" y="6199"/>
                    <a:pt x="1575" y="7428"/>
                  </a:cubicBezTo>
                  <a:cubicBezTo>
                    <a:pt x="1422" y="7357"/>
                    <a:pt x="1259" y="7321"/>
                    <a:pt x="1100" y="7321"/>
                  </a:cubicBezTo>
                  <a:cubicBezTo>
                    <a:pt x="834" y="7321"/>
                    <a:pt x="575" y="7420"/>
                    <a:pt x="378" y="7617"/>
                  </a:cubicBezTo>
                  <a:cubicBezTo>
                    <a:pt x="0" y="8026"/>
                    <a:pt x="0" y="8688"/>
                    <a:pt x="378" y="9066"/>
                  </a:cubicBezTo>
                  <a:lnTo>
                    <a:pt x="2363" y="11051"/>
                  </a:lnTo>
                  <a:cubicBezTo>
                    <a:pt x="2552" y="11240"/>
                    <a:pt x="2820" y="11334"/>
                    <a:pt x="3088" y="11334"/>
                  </a:cubicBezTo>
                  <a:cubicBezTo>
                    <a:pt x="3356" y="11334"/>
                    <a:pt x="3623" y="11240"/>
                    <a:pt x="3812" y="11051"/>
                  </a:cubicBezTo>
                  <a:cubicBezTo>
                    <a:pt x="4127" y="10736"/>
                    <a:pt x="4222" y="10263"/>
                    <a:pt x="4001" y="9853"/>
                  </a:cubicBezTo>
                  <a:cubicBezTo>
                    <a:pt x="4222" y="9664"/>
                    <a:pt x="4442" y="9475"/>
                    <a:pt x="4694" y="9286"/>
                  </a:cubicBezTo>
                  <a:lnTo>
                    <a:pt x="5041" y="9633"/>
                  </a:lnTo>
                  <a:cubicBezTo>
                    <a:pt x="5238" y="9830"/>
                    <a:pt x="5496" y="9928"/>
                    <a:pt x="5755" y="9928"/>
                  </a:cubicBezTo>
                  <a:cubicBezTo>
                    <a:pt x="5910" y="9928"/>
                    <a:pt x="6065" y="9893"/>
                    <a:pt x="6207" y="9822"/>
                  </a:cubicBezTo>
                  <a:lnTo>
                    <a:pt x="8790" y="8530"/>
                  </a:lnTo>
                  <a:cubicBezTo>
                    <a:pt x="9357" y="8215"/>
                    <a:pt x="9515" y="7459"/>
                    <a:pt x="9137" y="6986"/>
                  </a:cubicBezTo>
                  <a:lnTo>
                    <a:pt x="9893" y="6766"/>
                  </a:lnTo>
                  <a:cubicBezTo>
                    <a:pt x="10050" y="6858"/>
                    <a:pt x="10229" y="6906"/>
                    <a:pt x="10412" y="6906"/>
                  </a:cubicBezTo>
                  <a:cubicBezTo>
                    <a:pt x="10668" y="6906"/>
                    <a:pt x="10932" y="6811"/>
                    <a:pt x="11153" y="6608"/>
                  </a:cubicBezTo>
                  <a:cubicBezTo>
                    <a:pt x="11531" y="6199"/>
                    <a:pt x="11531" y="5537"/>
                    <a:pt x="11153" y="5128"/>
                  </a:cubicBezTo>
                  <a:lnTo>
                    <a:pt x="6301" y="307"/>
                  </a:lnTo>
                  <a:cubicBezTo>
                    <a:pt x="6096" y="103"/>
                    <a:pt x="5829" y="0"/>
                    <a:pt x="5565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g1f3bafef9e4_0_31"/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g1f3bafef9e4_0_31"/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g1f3bafef9e4_0_31"/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5" name="Google Shape;515;g1f3bafef9e4_0_31"/>
          <p:cNvGrpSpPr/>
          <p:nvPr/>
        </p:nvGrpSpPr>
        <p:grpSpPr>
          <a:xfrm>
            <a:off x="7114023" y="1836829"/>
            <a:ext cx="745113" cy="768275"/>
            <a:chOff x="-33676975" y="2275050"/>
            <a:chExt cx="295375" cy="293000"/>
          </a:xfrm>
        </p:grpSpPr>
        <p:sp>
          <p:nvSpPr>
            <p:cNvPr id="516" name="Google Shape;516;g1f3bafef9e4_0_31"/>
            <p:cNvSpPr/>
            <p:nvPr/>
          </p:nvSpPr>
          <p:spPr>
            <a:xfrm>
              <a:off x="-33502125" y="2309700"/>
              <a:ext cx="52800" cy="67750"/>
            </a:xfrm>
            <a:custGeom>
              <a:avLst/>
              <a:gdLst/>
              <a:ahLst/>
              <a:cxnLst/>
              <a:rect l="l" t="t" r="r" b="b"/>
              <a:pathLst>
                <a:path w="2112" h="2710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229"/>
                    <a:pt x="158" y="1387"/>
                    <a:pt x="379" y="1387"/>
                  </a:cubicBezTo>
                  <a:cubicBezTo>
                    <a:pt x="568" y="1387"/>
                    <a:pt x="725" y="1229"/>
                    <a:pt x="725" y="1040"/>
                  </a:cubicBezTo>
                  <a:cubicBezTo>
                    <a:pt x="725" y="820"/>
                    <a:pt x="883" y="662"/>
                    <a:pt x="1072" y="662"/>
                  </a:cubicBezTo>
                  <a:cubicBezTo>
                    <a:pt x="1261" y="662"/>
                    <a:pt x="1450" y="820"/>
                    <a:pt x="1450" y="1040"/>
                  </a:cubicBezTo>
                  <a:cubicBezTo>
                    <a:pt x="1450" y="1198"/>
                    <a:pt x="1355" y="1292"/>
                    <a:pt x="1198" y="1355"/>
                  </a:cubicBezTo>
                  <a:cubicBezTo>
                    <a:pt x="914" y="1418"/>
                    <a:pt x="725" y="1702"/>
                    <a:pt x="725" y="1985"/>
                  </a:cubicBezTo>
                  <a:lnTo>
                    <a:pt x="725" y="2363"/>
                  </a:lnTo>
                  <a:cubicBezTo>
                    <a:pt x="725" y="2552"/>
                    <a:pt x="883" y="2710"/>
                    <a:pt x="1072" y="2710"/>
                  </a:cubicBezTo>
                  <a:cubicBezTo>
                    <a:pt x="1292" y="2710"/>
                    <a:pt x="1450" y="2552"/>
                    <a:pt x="1450" y="2363"/>
                  </a:cubicBezTo>
                  <a:lnTo>
                    <a:pt x="1450" y="1985"/>
                  </a:lnTo>
                  <a:cubicBezTo>
                    <a:pt x="1828" y="1828"/>
                    <a:pt x="2111" y="1418"/>
                    <a:pt x="2111" y="977"/>
                  </a:cubicBez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solidFill>
              <a:srgbClr val="C27BA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g1f3bafef9e4_0_31"/>
            <p:cNvSpPr/>
            <p:nvPr/>
          </p:nvSpPr>
          <p:spPr>
            <a:xfrm>
              <a:off x="-33484800" y="23955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C27BA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g1f3bafef9e4_0_31"/>
            <p:cNvSpPr/>
            <p:nvPr/>
          </p:nvSpPr>
          <p:spPr>
            <a:xfrm>
              <a:off x="-33676975" y="2275050"/>
              <a:ext cx="295375" cy="293000"/>
            </a:xfrm>
            <a:custGeom>
              <a:avLst/>
              <a:gdLst/>
              <a:ahLst/>
              <a:cxnLst/>
              <a:rect l="l" t="t" r="r" b="b"/>
              <a:pathLst>
                <a:path w="11815" h="11720" extrusionOk="0">
                  <a:moveTo>
                    <a:pt x="8034" y="725"/>
                  </a:moveTo>
                  <a:cubicBezTo>
                    <a:pt x="9735" y="725"/>
                    <a:pt x="11090" y="2080"/>
                    <a:pt x="11090" y="3781"/>
                  </a:cubicBezTo>
                  <a:cubicBezTo>
                    <a:pt x="11090" y="5482"/>
                    <a:pt x="9735" y="6868"/>
                    <a:pt x="8034" y="6868"/>
                  </a:cubicBezTo>
                  <a:cubicBezTo>
                    <a:pt x="6333" y="6868"/>
                    <a:pt x="4947" y="5482"/>
                    <a:pt x="4947" y="3781"/>
                  </a:cubicBezTo>
                  <a:cubicBezTo>
                    <a:pt x="4947" y="2080"/>
                    <a:pt x="6333" y="725"/>
                    <a:pt x="8034" y="725"/>
                  </a:cubicBezTo>
                  <a:close/>
                  <a:moveTo>
                    <a:pt x="5104" y="6207"/>
                  </a:moveTo>
                  <a:cubicBezTo>
                    <a:pt x="5262" y="6364"/>
                    <a:pt x="5419" y="6553"/>
                    <a:pt x="5577" y="6679"/>
                  </a:cubicBezTo>
                  <a:lnTo>
                    <a:pt x="5325" y="6931"/>
                  </a:lnTo>
                  <a:cubicBezTo>
                    <a:pt x="5262" y="6994"/>
                    <a:pt x="5167" y="7026"/>
                    <a:pt x="5077" y="7026"/>
                  </a:cubicBezTo>
                  <a:cubicBezTo>
                    <a:pt x="4986" y="7026"/>
                    <a:pt x="4899" y="6994"/>
                    <a:pt x="4852" y="6931"/>
                  </a:cubicBezTo>
                  <a:cubicBezTo>
                    <a:pt x="4726" y="6805"/>
                    <a:pt x="4726" y="6585"/>
                    <a:pt x="4852" y="6459"/>
                  </a:cubicBezTo>
                  <a:lnTo>
                    <a:pt x="5104" y="6207"/>
                  </a:lnTo>
                  <a:close/>
                  <a:moveTo>
                    <a:pt x="3104" y="8380"/>
                  </a:moveTo>
                  <a:cubicBezTo>
                    <a:pt x="3190" y="8380"/>
                    <a:pt x="3277" y="8412"/>
                    <a:pt x="3340" y="8475"/>
                  </a:cubicBezTo>
                  <a:cubicBezTo>
                    <a:pt x="3466" y="8601"/>
                    <a:pt x="3466" y="8822"/>
                    <a:pt x="3340" y="8948"/>
                  </a:cubicBezTo>
                  <a:lnTo>
                    <a:pt x="1387" y="10932"/>
                  </a:lnTo>
                  <a:cubicBezTo>
                    <a:pt x="1324" y="10980"/>
                    <a:pt x="1229" y="11003"/>
                    <a:pt x="1139" y="11003"/>
                  </a:cubicBezTo>
                  <a:cubicBezTo>
                    <a:pt x="1048" y="11003"/>
                    <a:pt x="961" y="10980"/>
                    <a:pt x="914" y="10932"/>
                  </a:cubicBezTo>
                  <a:cubicBezTo>
                    <a:pt x="788" y="10806"/>
                    <a:pt x="788" y="10554"/>
                    <a:pt x="914" y="10460"/>
                  </a:cubicBezTo>
                  <a:lnTo>
                    <a:pt x="2867" y="8475"/>
                  </a:lnTo>
                  <a:cubicBezTo>
                    <a:pt x="2930" y="8412"/>
                    <a:pt x="3017" y="8380"/>
                    <a:pt x="3104" y="8380"/>
                  </a:cubicBezTo>
                  <a:close/>
                  <a:moveTo>
                    <a:pt x="8034" y="0"/>
                  </a:moveTo>
                  <a:cubicBezTo>
                    <a:pt x="5955" y="0"/>
                    <a:pt x="4285" y="1701"/>
                    <a:pt x="4285" y="3749"/>
                  </a:cubicBezTo>
                  <a:cubicBezTo>
                    <a:pt x="4285" y="4411"/>
                    <a:pt x="4443" y="5041"/>
                    <a:pt x="4758" y="5608"/>
                  </a:cubicBezTo>
                  <a:lnTo>
                    <a:pt x="4380" y="5986"/>
                  </a:lnTo>
                  <a:cubicBezTo>
                    <a:pt x="4065" y="6301"/>
                    <a:pt x="3970" y="6774"/>
                    <a:pt x="4159" y="7183"/>
                  </a:cubicBezTo>
                  <a:lnTo>
                    <a:pt x="3529" y="7813"/>
                  </a:lnTo>
                  <a:cubicBezTo>
                    <a:pt x="3387" y="7743"/>
                    <a:pt x="3232" y="7707"/>
                    <a:pt x="3077" y="7707"/>
                  </a:cubicBezTo>
                  <a:cubicBezTo>
                    <a:pt x="2819" y="7707"/>
                    <a:pt x="2560" y="7806"/>
                    <a:pt x="2363" y="8002"/>
                  </a:cubicBezTo>
                  <a:lnTo>
                    <a:pt x="378" y="9987"/>
                  </a:lnTo>
                  <a:cubicBezTo>
                    <a:pt x="0" y="10365"/>
                    <a:pt x="0" y="11027"/>
                    <a:pt x="378" y="11436"/>
                  </a:cubicBezTo>
                  <a:cubicBezTo>
                    <a:pt x="583" y="11625"/>
                    <a:pt x="851" y="11720"/>
                    <a:pt x="1119" y="11720"/>
                  </a:cubicBezTo>
                  <a:cubicBezTo>
                    <a:pt x="1387" y="11720"/>
                    <a:pt x="1654" y="11625"/>
                    <a:pt x="1859" y="11436"/>
                  </a:cubicBezTo>
                  <a:lnTo>
                    <a:pt x="3813" y="9452"/>
                  </a:lnTo>
                  <a:cubicBezTo>
                    <a:pt x="4128" y="9137"/>
                    <a:pt x="4222" y="8664"/>
                    <a:pt x="4002" y="8286"/>
                  </a:cubicBezTo>
                  <a:lnTo>
                    <a:pt x="4632" y="7656"/>
                  </a:lnTo>
                  <a:cubicBezTo>
                    <a:pt x="4782" y="7725"/>
                    <a:pt x="4940" y="7761"/>
                    <a:pt x="5097" y="7761"/>
                  </a:cubicBezTo>
                  <a:cubicBezTo>
                    <a:pt x="5367" y="7761"/>
                    <a:pt x="5629" y="7655"/>
                    <a:pt x="5829" y="7435"/>
                  </a:cubicBezTo>
                  <a:lnTo>
                    <a:pt x="6207" y="7057"/>
                  </a:lnTo>
                  <a:cubicBezTo>
                    <a:pt x="6774" y="7372"/>
                    <a:pt x="7404" y="7530"/>
                    <a:pt x="8066" y="7530"/>
                  </a:cubicBezTo>
                  <a:cubicBezTo>
                    <a:pt x="10145" y="7530"/>
                    <a:pt x="11815" y="5829"/>
                    <a:pt x="11815" y="3781"/>
                  </a:cubicBezTo>
                  <a:cubicBezTo>
                    <a:pt x="11815" y="1733"/>
                    <a:pt x="10082" y="0"/>
                    <a:pt x="8034" y="0"/>
                  </a:cubicBezTo>
                  <a:close/>
                </a:path>
              </a:pathLst>
            </a:custGeom>
            <a:solidFill>
              <a:srgbClr val="C27BA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9" name="Google Shape;519;g1f3bafef9e4_0_31"/>
          <p:cNvSpPr/>
          <p:nvPr/>
        </p:nvSpPr>
        <p:spPr>
          <a:xfrm>
            <a:off x="11932376" y="1868754"/>
            <a:ext cx="631523" cy="70441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9FC5E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g1f3bafef9e4_0_31"/>
          <p:cNvSpPr txBox="1"/>
          <p:nvPr/>
        </p:nvSpPr>
        <p:spPr>
          <a:xfrm>
            <a:off x="8695413" y="211688"/>
            <a:ext cx="41937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AA0013"/>
                </a:solidFill>
                <a:latin typeface="Montserrat"/>
                <a:ea typeface="Montserrat"/>
                <a:cs typeface="Montserrat"/>
                <a:sym typeface="Montserrat"/>
              </a:rPr>
              <a:t>Estrategias </a:t>
            </a:r>
            <a:r>
              <a:rPr lang="es-ES" sz="2900" b="1" i="0" u="none" strike="noStrike" cap="none">
                <a:solidFill>
                  <a:srgbClr val="AF0F21"/>
                </a:solidFill>
                <a:latin typeface="Montserrat"/>
                <a:ea typeface="Montserrat"/>
                <a:cs typeface="Montserrat"/>
                <a:sym typeface="Montserrat"/>
              </a:rPr>
              <a:t>Institucionales</a:t>
            </a:r>
            <a:r>
              <a:rPr lang="es-ES" sz="2900" b="1" i="0" u="none" strike="noStrike" cap="non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de</a:t>
            </a:r>
            <a:r>
              <a:rPr lang="es-ES" sz="2900" b="1" i="0" u="none" strike="noStrike" cap="none">
                <a:solidFill>
                  <a:srgbClr val="AA001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sz="2900" b="1" i="0" u="none" strike="noStrike" cap="non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Permanencia</a:t>
            </a:r>
            <a:endParaRPr sz="2300" b="1" i="0" u="none" strike="noStrike" cap="non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1" i="0" u="none" strike="noStrike" cap="non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1" name="Google Shape;521;g1f3bafef9e4_0_31"/>
          <p:cNvSpPr/>
          <p:nvPr/>
        </p:nvSpPr>
        <p:spPr>
          <a:xfrm>
            <a:off x="602804" y="1261301"/>
            <a:ext cx="1251585" cy="24765"/>
          </a:xfrm>
          <a:custGeom>
            <a:avLst/>
            <a:gdLst/>
            <a:ahLst/>
            <a:cxnLst/>
            <a:rect l="l" t="t" r="r" b="b"/>
            <a:pathLst>
              <a:path w="1251585" h="24765" extrusionOk="0">
                <a:moveTo>
                  <a:pt x="1251572" y="0"/>
                </a:moveTo>
                <a:lnTo>
                  <a:pt x="0" y="0"/>
                </a:lnTo>
                <a:lnTo>
                  <a:pt x="0" y="24523"/>
                </a:lnTo>
                <a:lnTo>
                  <a:pt x="1251572" y="24523"/>
                </a:lnTo>
                <a:lnTo>
                  <a:pt x="1251572" y="0"/>
                </a:lnTo>
                <a:close/>
              </a:path>
            </a:pathLst>
          </a:custGeom>
          <a:solidFill>
            <a:srgbClr val="D41F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g1f3bafef9e4_0_31"/>
          <p:cNvSpPr txBox="1">
            <a:spLocks noGrp="1"/>
          </p:cNvSpPr>
          <p:nvPr>
            <p:ph type="title"/>
          </p:nvPr>
        </p:nvSpPr>
        <p:spPr>
          <a:xfrm>
            <a:off x="948276" y="179538"/>
            <a:ext cx="9142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3600">
                <a:solidFill>
                  <a:srgbClr val="AA0013"/>
                </a:solidFill>
              </a:rPr>
              <a:t>CONSEJERÍA  </a:t>
            </a:r>
            <a:r>
              <a:rPr lang="es-ES" sz="3600">
                <a:solidFill>
                  <a:srgbClr val="101010"/>
                </a:solidFill>
              </a:rPr>
              <a:t>ESTUDIANTIL</a:t>
            </a:r>
            <a:endParaRPr sz="3600"/>
          </a:p>
        </p:txBody>
      </p:sp>
      <p:sp>
        <p:nvSpPr>
          <p:cNvPr id="523" name="Google Shape;523;g1f3bafef9e4_0_31"/>
          <p:cNvSpPr/>
          <p:nvPr/>
        </p:nvSpPr>
        <p:spPr>
          <a:xfrm>
            <a:off x="3869366" y="4481163"/>
            <a:ext cx="1251585" cy="24765"/>
          </a:xfrm>
          <a:custGeom>
            <a:avLst/>
            <a:gdLst/>
            <a:ahLst/>
            <a:cxnLst/>
            <a:rect l="l" t="t" r="r" b="b"/>
            <a:pathLst>
              <a:path w="1251585" h="24765" extrusionOk="0">
                <a:moveTo>
                  <a:pt x="1251572" y="0"/>
                </a:moveTo>
                <a:lnTo>
                  <a:pt x="0" y="0"/>
                </a:lnTo>
                <a:lnTo>
                  <a:pt x="0" y="24523"/>
                </a:lnTo>
                <a:lnTo>
                  <a:pt x="1251572" y="24523"/>
                </a:lnTo>
                <a:lnTo>
                  <a:pt x="1251572" y="0"/>
                </a:lnTo>
                <a:close/>
              </a:path>
            </a:pathLst>
          </a:custGeom>
          <a:solidFill>
            <a:srgbClr val="D41F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g1f3bafef9e4_0_31"/>
          <p:cNvSpPr txBox="1"/>
          <p:nvPr/>
        </p:nvSpPr>
        <p:spPr>
          <a:xfrm>
            <a:off x="2075000" y="1027876"/>
            <a:ext cx="713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Dirigido a e</a:t>
            </a:r>
            <a:r>
              <a:rPr lang="es-E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studiantes de pregrado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5" name="Google Shape;525;g1f3bafef9e4_0_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6382" y="36401"/>
            <a:ext cx="3319614" cy="1072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f3bafef9e4_0_69"/>
          <p:cNvSpPr/>
          <p:nvPr/>
        </p:nvSpPr>
        <p:spPr>
          <a:xfrm>
            <a:off x="953500" y="3765450"/>
            <a:ext cx="14064900" cy="203400"/>
          </a:xfrm>
          <a:prstGeom prst="rightArrow">
            <a:avLst>
              <a:gd name="adj1" fmla="val 100000"/>
              <a:gd name="adj2" fmla="val 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1" name="Google Shape;531;g1f3bafef9e4_0_69"/>
          <p:cNvSpPr/>
          <p:nvPr/>
        </p:nvSpPr>
        <p:spPr>
          <a:xfrm>
            <a:off x="948275" y="2105625"/>
            <a:ext cx="14064900" cy="967800"/>
          </a:xfrm>
          <a:prstGeom prst="rightArrow">
            <a:avLst>
              <a:gd name="adj1" fmla="val 100000"/>
              <a:gd name="adj2" fmla="val 5597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2" name="Google Shape;532;g1f3bafef9e4_0_69"/>
          <p:cNvSpPr/>
          <p:nvPr/>
        </p:nvSpPr>
        <p:spPr>
          <a:xfrm>
            <a:off x="958246" y="4265649"/>
            <a:ext cx="2803800" cy="704400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3" name="Google Shape;533;g1f3bafef9e4_0_69"/>
          <p:cNvSpPr/>
          <p:nvPr/>
        </p:nvSpPr>
        <p:spPr>
          <a:xfrm>
            <a:off x="958275" y="5156800"/>
            <a:ext cx="2803800" cy="34767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4" name="Google Shape;534;g1f3bafef9e4_0_69"/>
          <p:cNvSpPr txBox="1"/>
          <p:nvPr/>
        </p:nvSpPr>
        <p:spPr>
          <a:xfrm>
            <a:off x="957997" y="4422668"/>
            <a:ext cx="28038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PREVENCIÓN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35" name="Google Shape;535;g1f3bafef9e4_0_69"/>
          <p:cNvGrpSpPr/>
          <p:nvPr/>
        </p:nvGrpSpPr>
        <p:grpSpPr>
          <a:xfrm>
            <a:off x="1168911" y="1332678"/>
            <a:ext cx="2382963" cy="2386180"/>
            <a:chOff x="657504" y="1091044"/>
            <a:chExt cx="1340400" cy="1340400"/>
          </a:xfrm>
        </p:grpSpPr>
        <p:sp>
          <p:nvSpPr>
            <p:cNvPr id="536" name="Google Shape;536;g1f3bafef9e4_0_69"/>
            <p:cNvSpPr/>
            <p:nvPr/>
          </p:nvSpPr>
          <p:spPr>
            <a:xfrm rot="8100000">
              <a:off x="853801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76A5A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37" name="Google Shape;537;g1f3bafef9e4_0_69"/>
            <p:cNvSpPr/>
            <p:nvPr/>
          </p:nvSpPr>
          <p:spPr>
            <a:xfrm>
              <a:off x="915652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38" name="Google Shape;538;g1f3bafef9e4_0_69"/>
          <p:cNvSpPr/>
          <p:nvPr/>
        </p:nvSpPr>
        <p:spPr>
          <a:xfrm>
            <a:off x="4225675" y="4265650"/>
            <a:ext cx="2975400" cy="7044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9" name="Google Shape;539;g1f3bafef9e4_0_69"/>
          <p:cNvSpPr/>
          <p:nvPr/>
        </p:nvSpPr>
        <p:spPr>
          <a:xfrm>
            <a:off x="4225700" y="5156800"/>
            <a:ext cx="2975400" cy="3476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Atenciones personalizadas en:</a:t>
            </a:r>
            <a:r>
              <a:rPr lang="es-ES" sz="14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Intervención en Crisis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Problemas emocionales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Duelos 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Trastornos del estado del ánimo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Trastornos Psicoafectivos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Trastornos de Ansiedad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Dependencias emocionales (apego)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Montserrat"/>
              <a:buChar char="●"/>
            </a:pPr>
            <a:r>
              <a:rPr lang="es-ES" sz="15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Ideación suicida</a:t>
            </a:r>
            <a:endParaRPr sz="15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0" name="Google Shape;540;g1f3bafef9e4_0_69"/>
          <p:cNvSpPr txBox="1"/>
          <p:nvPr/>
        </p:nvSpPr>
        <p:spPr>
          <a:xfrm>
            <a:off x="4320825" y="4422675"/>
            <a:ext cx="28038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DETECCIÓN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41" name="Google Shape;541;g1f3bafef9e4_0_69"/>
          <p:cNvGrpSpPr/>
          <p:nvPr/>
        </p:nvGrpSpPr>
        <p:grpSpPr>
          <a:xfrm>
            <a:off x="4360181" y="1332678"/>
            <a:ext cx="2382963" cy="2386180"/>
            <a:chOff x="2281123" y="1091044"/>
            <a:chExt cx="1340400" cy="1340400"/>
          </a:xfrm>
        </p:grpSpPr>
        <p:sp>
          <p:nvSpPr>
            <p:cNvPr id="542" name="Google Shape;542;g1f3bafef9e4_0_69"/>
            <p:cNvSpPr/>
            <p:nvPr/>
          </p:nvSpPr>
          <p:spPr>
            <a:xfrm rot="8100000">
              <a:off x="2477420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6FA8DC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43" name="Google Shape;543;g1f3bafef9e4_0_69"/>
            <p:cNvSpPr/>
            <p:nvPr/>
          </p:nvSpPr>
          <p:spPr>
            <a:xfrm>
              <a:off x="2539271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C0504D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44" name="Google Shape;544;g1f3bafef9e4_0_69"/>
          <p:cNvSpPr/>
          <p:nvPr/>
        </p:nvSpPr>
        <p:spPr>
          <a:xfrm>
            <a:off x="7569299" y="4265650"/>
            <a:ext cx="2975400" cy="7044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45" name="Google Shape;545;g1f3bafef9e4_0_69"/>
          <p:cNvSpPr/>
          <p:nvPr/>
        </p:nvSpPr>
        <p:spPr>
          <a:xfrm>
            <a:off x="7569325" y="5156800"/>
            <a:ext cx="2975400" cy="3476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89998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ES" sz="17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Seguimiento personalizado en el semestre:</a:t>
            </a:r>
            <a:endParaRPr sz="17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60000" marR="0" lvl="0" indent="-2889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Estudiantes en situaciones de crisis</a:t>
            </a: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60000" marR="0" lvl="0" indent="-2889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Estudiantes en tratamientos terapeúticos</a:t>
            </a: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60000" marR="0" lvl="0" indent="-2889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Estudiantes con ideación suicida</a:t>
            </a: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60000" marR="0" lvl="0" indent="-2952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Estudiantes en duelo</a:t>
            </a: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6" name="Google Shape;546;g1f3bafef9e4_0_69"/>
          <p:cNvSpPr txBox="1"/>
          <p:nvPr/>
        </p:nvSpPr>
        <p:spPr>
          <a:xfrm>
            <a:off x="7664475" y="4422675"/>
            <a:ext cx="28038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8822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ACOMPAÑAMIENTO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47" name="Google Shape;547;g1f3bafef9e4_0_69"/>
          <p:cNvGrpSpPr/>
          <p:nvPr/>
        </p:nvGrpSpPr>
        <p:grpSpPr>
          <a:xfrm>
            <a:off x="7780050" y="1332678"/>
            <a:ext cx="2382963" cy="2386180"/>
            <a:chOff x="3904742" y="1091044"/>
            <a:chExt cx="1340400" cy="1340400"/>
          </a:xfrm>
        </p:grpSpPr>
        <p:sp>
          <p:nvSpPr>
            <p:cNvPr id="548" name="Google Shape;548;g1f3bafef9e4_0_69"/>
            <p:cNvSpPr/>
            <p:nvPr/>
          </p:nvSpPr>
          <p:spPr>
            <a:xfrm rot="8100000">
              <a:off x="4101039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6AA84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49" name="Google Shape;549;g1f3bafef9e4_0_69"/>
            <p:cNvSpPr/>
            <p:nvPr/>
          </p:nvSpPr>
          <p:spPr>
            <a:xfrm>
              <a:off x="4162889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9BBB59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50" name="Google Shape;550;g1f3bafef9e4_0_69"/>
          <p:cNvSpPr/>
          <p:nvPr/>
        </p:nvSpPr>
        <p:spPr>
          <a:xfrm>
            <a:off x="10912925" y="4265650"/>
            <a:ext cx="3628500" cy="7044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51" name="Google Shape;551;g1f3bafef9e4_0_69"/>
          <p:cNvSpPr/>
          <p:nvPr/>
        </p:nvSpPr>
        <p:spPr>
          <a:xfrm>
            <a:off x="10912975" y="5156800"/>
            <a:ext cx="3628500" cy="3476700"/>
          </a:xfrm>
          <a:prstGeom prst="rect">
            <a:avLst/>
          </a:prstGeom>
          <a:solidFill>
            <a:srgbClr val="D8F2F7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69999" marR="134641" lvl="0" indent="-20429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Remisiones a IPS Y EPS en situaciones de alto riesgo en salud Mental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69999" marR="134641" lvl="0" indent="-20429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Generación de Red Familiar de apoyo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69999" marR="134641" lvl="0" indent="-20429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Generación de red de apoyo afectivo (pareja y otros) 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52" name="Google Shape;552;g1f3bafef9e4_0_69"/>
          <p:cNvSpPr txBox="1"/>
          <p:nvPr/>
        </p:nvSpPr>
        <p:spPr>
          <a:xfrm>
            <a:off x="11217500" y="4422675"/>
            <a:ext cx="32247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REDES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53" name="Google Shape;553;g1f3bafef9e4_0_69"/>
          <p:cNvGrpSpPr/>
          <p:nvPr/>
        </p:nvGrpSpPr>
        <p:grpSpPr>
          <a:xfrm>
            <a:off x="11428521" y="1332678"/>
            <a:ext cx="2382963" cy="2386180"/>
            <a:chOff x="5528361" y="1091044"/>
            <a:chExt cx="1340400" cy="1340400"/>
          </a:xfrm>
        </p:grpSpPr>
        <p:sp>
          <p:nvSpPr>
            <p:cNvPr id="554" name="Google Shape;554;g1f3bafef9e4_0_69"/>
            <p:cNvSpPr/>
            <p:nvPr/>
          </p:nvSpPr>
          <p:spPr>
            <a:xfrm rot="8100000">
              <a:off x="5724658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4BACC6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55" name="Google Shape;555;g1f3bafef9e4_0_69"/>
            <p:cNvSpPr/>
            <p:nvPr/>
          </p:nvSpPr>
          <p:spPr>
            <a:xfrm>
              <a:off x="5786508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8064A2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56" name="Google Shape;556;g1f3bafef9e4_0_69"/>
          <p:cNvSpPr txBox="1"/>
          <p:nvPr/>
        </p:nvSpPr>
        <p:spPr>
          <a:xfrm>
            <a:off x="996588" y="5266850"/>
            <a:ext cx="27276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Talleres grupales: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600"/>
              <a:buFont typeface="Tahoma"/>
              <a:buChar char="●"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Ansiedad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600"/>
              <a:buFont typeface="Tahoma"/>
              <a:buChar char="●"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Depresión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600"/>
              <a:buFont typeface="Tahoma"/>
              <a:buChar char="●"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Estrés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600"/>
              <a:buFont typeface="Tahoma"/>
              <a:buChar char="●"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Duelo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600"/>
              <a:buFont typeface="Tahoma"/>
              <a:buChar char="●"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Adiciones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Talleres en primeros auxilios psicológicos</a:t>
            </a:r>
            <a:endParaRPr sz="16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557" name="Google Shape;557;g1f3bafef9e4_0_69"/>
          <p:cNvGrpSpPr/>
          <p:nvPr/>
        </p:nvGrpSpPr>
        <p:grpSpPr>
          <a:xfrm>
            <a:off x="1949516" y="2141634"/>
            <a:ext cx="745113" cy="768262"/>
            <a:chOff x="-34421275" y="2631050"/>
            <a:chExt cx="295375" cy="291450"/>
          </a:xfrm>
        </p:grpSpPr>
        <p:sp>
          <p:nvSpPr>
            <p:cNvPr id="558" name="Google Shape;558;g1f3bafef9e4_0_69"/>
            <p:cNvSpPr/>
            <p:nvPr/>
          </p:nvSpPr>
          <p:spPr>
            <a:xfrm>
              <a:off x="-34421275" y="2639125"/>
              <a:ext cx="288275" cy="283375"/>
            </a:xfrm>
            <a:custGeom>
              <a:avLst/>
              <a:gdLst/>
              <a:ahLst/>
              <a:cxnLst/>
              <a:rect l="l" t="t" r="r" b="b"/>
              <a:pathLst>
                <a:path w="11531" h="11335" extrusionOk="0">
                  <a:moveTo>
                    <a:pt x="5592" y="717"/>
                  </a:moveTo>
                  <a:cubicBezTo>
                    <a:pt x="5679" y="717"/>
                    <a:pt x="5766" y="749"/>
                    <a:pt x="5829" y="812"/>
                  </a:cubicBezTo>
                  <a:lnTo>
                    <a:pt x="10680" y="5663"/>
                  </a:lnTo>
                  <a:cubicBezTo>
                    <a:pt x="10775" y="5758"/>
                    <a:pt x="10775" y="6010"/>
                    <a:pt x="10680" y="6136"/>
                  </a:cubicBezTo>
                  <a:cubicBezTo>
                    <a:pt x="10617" y="6183"/>
                    <a:pt x="10523" y="6207"/>
                    <a:pt x="10432" y="6207"/>
                  </a:cubicBezTo>
                  <a:cubicBezTo>
                    <a:pt x="10342" y="6207"/>
                    <a:pt x="10255" y="6183"/>
                    <a:pt x="10208" y="6136"/>
                  </a:cubicBezTo>
                  <a:lnTo>
                    <a:pt x="5356" y="1284"/>
                  </a:lnTo>
                  <a:cubicBezTo>
                    <a:pt x="5230" y="1158"/>
                    <a:pt x="5230" y="938"/>
                    <a:pt x="5356" y="812"/>
                  </a:cubicBezTo>
                  <a:cubicBezTo>
                    <a:pt x="5419" y="749"/>
                    <a:pt x="5506" y="717"/>
                    <a:pt x="5592" y="717"/>
                  </a:cubicBezTo>
                  <a:close/>
                  <a:moveTo>
                    <a:pt x="8444" y="7239"/>
                  </a:moveTo>
                  <a:lnTo>
                    <a:pt x="8538" y="7396"/>
                  </a:lnTo>
                  <a:cubicBezTo>
                    <a:pt x="8696" y="7554"/>
                    <a:pt x="8664" y="7806"/>
                    <a:pt x="8475" y="7932"/>
                  </a:cubicBezTo>
                  <a:lnTo>
                    <a:pt x="5923" y="9223"/>
                  </a:lnTo>
                  <a:cubicBezTo>
                    <a:pt x="5873" y="9261"/>
                    <a:pt x="5819" y="9278"/>
                    <a:pt x="5763" y="9278"/>
                  </a:cubicBezTo>
                  <a:cubicBezTo>
                    <a:pt x="5678" y="9278"/>
                    <a:pt x="5590" y="9237"/>
                    <a:pt x="5514" y="9160"/>
                  </a:cubicBezTo>
                  <a:lnTo>
                    <a:pt x="5230" y="8877"/>
                  </a:lnTo>
                  <a:cubicBezTo>
                    <a:pt x="6301" y="8089"/>
                    <a:pt x="7341" y="7617"/>
                    <a:pt x="8444" y="7239"/>
                  </a:cubicBezTo>
                  <a:close/>
                  <a:moveTo>
                    <a:pt x="5230" y="2198"/>
                  </a:moveTo>
                  <a:lnTo>
                    <a:pt x="9294" y="6230"/>
                  </a:lnTo>
                  <a:cubicBezTo>
                    <a:pt x="7908" y="6703"/>
                    <a:pt x="5797" y="7270"/>
                    <a:pt x="3560" y="9381"/>
                  </a:cubicBezTo>
                  <a:lnTo>
                    <a:pt x="2080" y="7932"/>
                  </a:lnTo>
                  <a:cubicBezTo>
                    <a:pt x="3340" y="6608"/>
                    <a:pt x="4285" y="5033"/>
                    <a:pt x="4852" y="3395"/>
                  </a:cubicBezTo>
                  <a:lnTo>
                    <a:pt x="5230" y="2198"/>
                  </a:lnTo>
                  <a:close/>
                  <a:moveTo>
                    <a:pt x="1138" y="8089"/>
                  </a:moveTo>
                  <a:cubicBezTo>
                    <a:pt x="1229" y="8089"/>
                    <a:pt x="1323" y="8121"/>
                    <a:pt x="1386" y="8184"/>
                  </a:cubicBezTo>
                  <a:lnTo>
                    <a:pt x="3308" y="10105"/>
                  </a:lnTo>
                  <a:cubicBezTo>
                    <a:pt x="3434" y="10231"/>
                    <a:pt x="3434" y="10452"/>
                    <a:pt x="3308" y="10578"/>
                  </a:cubicBezTo>
                  <a:cubicBezTo>
                    <a:pt x="3245" y="10641"/>
                    <a:pt x="3159" y="10673"/>
                    <a:pt x="3072" y="10673"/>
                  </a:cubicBezTo>
                  <a:cubicBezTo>
                    <a:pt x="2985" y="10673"/>
                    <a:pt x="2899" y="10641"/>
                    <a:pt x="2836" y="10578"/>
                  </a:cubicBezTo>
                  <a:lnTo>
                    <a:pt x="914" y="8656"/>
                  </a:lnTo>
                  <a:cubicBezTo>
                    <a:pt x="788" y="8530"/>
                    <a:pt x="788" y="8278"/>
                    <a:pt x="914" y="8184"/>
                  </a:cubicBezTo>
                  <a:cubicBezTo>
                    <a:pt x="961" y="8121"/>
                    <a:pt x="1048" y="8089"/>
                    <a:pt x="1138" y="8089"/>
                  </a:cubicBezTo>
                  <a:close/>
                  <a:moveTo>
                    <a:pt x="5565" y="0"/>
                  </a:moveTo>
                  <a:cubicBezTo>
                    <a:pt x="5301" y="0"/>
                    <a:pt x="5041" y="103"/>
                    <a:pt x="4852" y="307"/>
                  </a:cubicBezTo>
                  <a:cubicBezTo>
                    <a:pt x="4474" y="654"/>
                    <a:pt x="4442" y="1158"/>
                    <a:pt x="4694" y="1568"/>
                  </a:cubicBezTo>
                  <a:lnTo>
                    <a:pt x="4159" y="3143"/>
                  </a:lnTo>
                  <a:cubicBezTo>
                    <a:pt x="3655" y="4655"/>
                    <a:pt x="2710" y="6199"/>
                    <a:pt x="1575" y="7428"/>
                  </a:cubicBezTo>
                  <a:cubicBezTo>
                    <a:pt x="1422" y="7357"/>
                    <a:pt x="1259" y="7321"/>
                    <a:pt x="1100" y="7321"/>
                  </a:cubicBezTo>
                  <a:cubicBezTo>
                    <a:pt x="834" y="7321"/>
                    <a:pt x="575" y="7420"/>
                    <a:pt x="378" y="7617"/>
                  </a:cubicBezTo>
                  <a:cubicBezTo>
                    <a:pt x="0" y="8026"/>
                    <a:pt x="0" y="8688"/>
                    <a:pt x="378" y="9066"/>
                  </a:cubicBezTo>
                  <a:lnTo>
                    <a:pt x="2363" y="11051"/>
                  </a:lnTo>
                  <a:cubicBezTo>
                    <a:pt x="2552" y="11240"/>
                    <a:pt x="2820" y="11334"/>
                    <a:pt x="3088" y="11334"/>
                  </a:cubicBezTo>
                  <a:cubicBezTo>
                    <a:pt x="3356" y="11334"/>
                    <a:pt x="3623" y="11240"/>
                    <a:pt x="3812" y="11051"/>
                  </a:cubicBezTo>
                  <a:cubicBezTo>
                    <a:pt x="4127" y="10736"/>
                    <a:pt x="4222" y="10263"/>
                    <a:pt x="4001" y="9853"/>
                  </a:cubicBezTo>
                  <a:cubicBezTo>
                    <a:pt x="4222" y="9664"/>
                    <a:pt x="4442" y="9475"/>
                    <a:pt x="4694" y="9286"/>
                  </a:cubicBezTo>
                  <a:lnTo>
                    <a:pt x="5041" y="9633"/>
                  </a:lnTo>
                  <a:cubicBezTo>
                    <a:pt x="5238" y="9830"/>
                    <a:pt x="5496" y="9928"/>
                    <a:pt x="5755" y="9928"/>
                  </a:cubicBezTo>
                  <a:cubicBezTo>
                    <a:pt x="5910" y="9928"/>
                    <a:pt x="6065" y="9893"/>
                    <a:pt x="6207" y="9822"/>
                  </a:cubicBezTo>
                  <a:lnTo>
                    <a:pt x="8790" y="8530"/>
                  </a:lnTo>
                  <a:cubicBezTo>
                    <a:pt x="9357" y="8215"/>
                    <a:pt x="9515" y="7459"/>
                    <a:pt x="9137" y="6986"/>
                  </a:cubicBezTo>
                  <a:lnTo>
                    <a:pt x="9893" y="6766"/>
                  </a:lnTo>
                  <a:cubicBezTo>
                    <a:pt x="10050" y="6858"/>
                    <a:pt x="10229" y="6906"/>
                    <a:pt x="10412" y="6906"/>
                  </a:cubicBezTo>
                  <a:cubicBezTo>
                    <a:pt x="10668" y="6906"/>
                    <a:pt x="10932" y="6811"/>
                    <a:pt x="11153" y="6608"/>
                  </a:cubicBezTo>
                  <a:cubicBezTo>
                    <a:pt x="11531" y="6199"/>
                    <a:pt x="11531" y="5537"/>
                    <a:pt x="11153" y="5128"/>
                  </a:cubicBezTo>
                  <a:lnTo>
                    <a:pt x="6301" y="307"/>
                  </a:lnTo>
                  <a:cubicBezTo>
                    <a:pt x="6096" y="103"/>
                    <a:pt x="5829" y="0"/>
                    <a:pt x="5565" y="0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g1f3bafef9e4_0_69"/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g1f3bafef9e4_0_69"/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g1f3bafef9e4_0_69"/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2" name="Google Shape;562;g1f3bafef9e4_0_69"/>
          <p:cNvGrpSpPr/>
          <p:nvPr/>
        </p:nvGrpSpPr>
        <p:grpSpPr>
          <a:xfrm>
            <a:off x="5209023" y="2141629"/>
            <a:ext cx="745113" cy="768275"/>
            <a:chOff x="-33676975" y="2275050"/>
            <a:chExt cx="295375" cy="293000"/>
          </a:xfrm>
        </p:grpSpPr>
        <p:sp>
          <p:nvSpPr>
            <p:cNvPr id="563" name="Google Shape;563;g1f3bafef9e4_0_69"/>
            <p:cNvSpPr/>
            <p:nvPr/>
          </p:nvSpPr>
          <p:spPr>
            <a:xfrm>
              <a:off x="-33502125" y="2309700"/>
              <a:ext cx="52800" cy="67750"/>
            </a:xfrm>
            <a:custGeom>
              <a:avLst/>
              <a:gdLst/>
              <a:ahLst/>
              <a:cxnLst/>
              <a:rect l="l" t="t" r="r" b="b"/>
              <a:pathLst>
                <a:path w="2112" h="2710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229"/>
                    <a:pt x="158" y="1387"/>
                    <a:pt x="379" y="1387"/>
                  </a:cubicBezTo>
                  <a:cubicBezTo>
                    <a:pt x="568" y="1387"/>
                    <a:pt x="725" y="1229"/>
                    <a:pt x="725" y="1040"/>
                  </a:cubicBezTo>
                  <a:cubicBezTo>
                    <a:pt x="725" y="820"/>
                    <a:pt x="883" y="662"/>
                    <a:pt x="1072" y="662"/>
                  </a:cubicBezTo>
                  <a:cubicBezTo>
                    <a:pt x="1261" y="662"/>
                    <a:pt x="1450" y="820"/>
                    <a:pt x="1450" y="1040"/>
                  </a:cubicBezTo>
                  <a:cubicBezTo>
                    <a:pt x="1450" y="1198"/>
                    <a:pt x="1355" y="1292"/>
                    <a:pt x="1198" y="1355"/>
                  </a:cubicBezTo>
                  <a:cubicBezTo>
                    <a:pt x="914" y="1418"/>
                    <a:pt x="725" y="1702"/>
                    <a:pt x="725" y="1985"/>
                  </a:cubicBezTo>
                  <a:lnTo>
                    <a:pt x="725" y="2363"/>
                  </a:lnTo>
                  <a:cubicBezTo>
                    <a:pt x="725" y="2552"/>
                    <a:pt x="883" y="2710"/>
                    <a:pt x="1072" y="2710"/>
                  </a:cubicBezTo>
                  <a:cubicBezTo>
                    <a:pt x="1292" y="2710"/>
                    <a:pt x="1450" y="2552"/>
                    <a:pt x="1450" y="2363"/>
                  </a:cubicBezTo>
                  <a:lnTo>
                    <a:pt x="1450" y="1985"/>
                  </a:lnTo>
                  <a:cubicBezTo>
                    <a:pt x="1828" y="1828"/>
                    <a:pt x="2111" y="1418"/>
                    <a:pt x="2111" y="977"/>
                  </a:cubicBez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solidFill>
              <a:srgbClr val="3282B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g1f3bafef9e4_0_69"/>
            <p:cNvSpPr/>
            <p:nvPr/>
          </p:nvSpPr>
          <p:spPr>
            <a:xfrm>
              <a:off x="-33484800" y="23955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3282B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g1f3bafef9e4_0_69"/>
            <p:cNvSpPr/>
            <p:nvPr/>
          </p:nvSpPr>
          <p:spPr>
            <a:xfrm>
              <a:off x="-33676975" y="2275050"/>
              <a:ext cx="295375" cy="293000"/>
            </a:xfrm>
            <a:custGeom>
              <a:avLst/>
              <a:gdLst/>
              <a:ahLst/>
              <a:cxnLst/>
              <a:rect l="l" t="t" r="r" b="b"/>
              <a:pathLst>
                <a:path w="11815" h="11720" extrusionOk="0">
                  <a:moveTo>
                    <a:pt x="8034" y="725"/>
                  </a:moveTo>
                  <a:cubicBezTo>
                    <a:pt x="9735" y="725"/>
                    <a:pt x="11090" y="2080"/>
                    <a:pt x="11090" y="3781"/>
                  </a:cubicBezTo>
                  <a:cubicBezTo>
                    <a:pt x="11090" y="5482"/>
                    <a:pt x="9735" y="6868"/>
                    <a:pt x="8034" y="6868"/>
                  </a:cubicBezTo>
                  <a:cubicBezTo>
                    <a:pt x="6333" y="6868"/>
                    <a:pt x="4947" y="5482"/>
                    <a:pt x="4947" y="3781"/>
                  </a:cubicBezTo>
                  <a:cubicBezTo>
                    <a:pt x="4947" y="2080"/>
                    <a:pt x="6333" y="725"/>
                    <a:pt x="8034" y="725"/>
                  </a:cubicBezTo>
                  <a:close/>
                  <a:moveTo>
                    <a:pt x="5104" y="6207"/>
                  </a:moveTo>
                  <a:cubicBezTo>
                    <a:pt x="5262" y="6364"/>
                    <a:pt x="5419" y="6553"/>
                    <a:pt x="5577" y="6679"/>
                  </a:cubicBezTo>
                  <a:lnTo>
                    <a:pt x="5325" y="6931"/>
                  </a:lnTo>
                  <a:cubicBezTo>
                    <a:pt x="5262" y="6994"/>
                    <a:pt x="5167" y="7026"/>
                    <a:pt x="5077" y="7026"/>
                  </a:cubicBezTo>
                  <a:cubicBezTo>
                    <a:pt x="4986" y="7026"/>
                    <a:pt x="4899" y="6994"/>
                    <a:pt x="4852" y="6931"/>
                  </a:cubicBezTo>
                  <a:cubicBezTo>
                    <a:pt x="4726" y="6805"/>
                    <a:pt x="4726" y="6585"/>
                    <a:pt x="4852" y="6459"/>
                  </a:cubicBezTo>
                  <a:lnTo>
                    <a:pt x="5104" y="6207"/>
                  </a:lnTo>
                  <a:close/>
                  <a:moveTo>
                    <a:pt x="3104" y="8380"/>
                  </a:moveTo>
                  <a:cubicBezTo>
                    <a:pt x="3190" y="8380"/>
                    <a:pt x="3277" y="8412"/>
                    <a:pt x="3340" y="8475"/>
                  </a:cubicBezTo>
                  <a:cubicBezTo>
                    <a:pt x="3466" y="8601"/>
                    <a:pt x="3466" y="8822"/>
                    <a:pt x="3340" y="8948"/>
                  </a:cubicBezTo>
                  <a:lnTo>
                    <a:pt x="1387" y="10932"/>
                  </a:lnTo>
                  <a:cubicBezTo>
                    <a:pt x="1324" y="10980"/>
                    <a:pt x="1229" y="11003"/>
                    <a:pt x="1139" y="11003"/>
                  </a:cubicBezTo>
                  <a:cubicBezTo>
                    <a:pt x="1048" y="11003"/>
                    <a:pt x="961" y="10980"/>
                    <a:pt x="914" y="10932"/>
                  </a:cubicBezTo>
                  <a:cubicBezTo>
                    <a:pt x="788" y="10806"/>
                    <a:pt x="788" y="10554"/>
                    <a:pt x="914" y="10460"/>
                  </a:cubicBezTo>
                  <a:lnTo>
                    <a:pt x="2867" y="8475"/>
                  </a:lnTo>
                  <a:cubicBezTo>
                    <a:pt x="2930" y="8412"/>
                    <a:pt x="3017" y="8380"/>
                    <a:pt x="3104" y="8380"/>
                  </a:cubicBezTo>
                  <a:close/>
                  <a:moveTo>
                    <a:pt x="8034" y="0"/>
                  </a:moveTo>
                  <a:cubicBezTo>
                    <a:pt x="5955" y="0"/>
                    <a:pt x="4285" y="1701"/>
                    <a:pt x="4285" y="3749"/>
                  </a:cubicBezTo>
                  <a:cubicBezTo>
                    <a:pt x="4285" y="4411"/>
                    <a:pt x="4443" y="5041"/>
                    <a:pt x="4758" y="5608"/>
                  </a:cubicBezTo>
                  <a:lnTo>
                    <a:pt x="4380" y="5986"/>
                  </a:lnTo>
                  <a:cubicBezTo>
                    <a:pt x="4065" y="6301"/>
                    <a:pt x="3970" y="6774"/>
                    <a:pt x="4159" y="7183"/>
                  </a:cubicBezTo>
                  <a:lnTo>
                    <a:pt x="3529" y="7813"/>
                  </a:lnTo>
                  <a:cubicBezTo>
                    <a:pt x="3387" y="7743"/>
                    <a:pt x="3232" y="7707"/>
                    <a:pt x="3077" y="7707"/>
                  </a:cubicBezTo>
                  <a:cubicBezTo>
                    <a:pt x="2819" y="7707"/>
                    <a:pt x="2560" y="7806"/>
                    <a:pt x="2363" y="8002"/>
                  </a:cubicBezTo>
                  <a:lnTo>
                    <a:pt x="378" y="9987"/>
                  </a:lnTo>
                  <a:cubicBezTo>
                    <a:pt x="0" y="10365"/>
                    <a:pt x="0" y="11027"/>
                    <a:pt x="378" y="11436"/>
                  </a:cubicBezTo>
                  <a:cubicBezTo>
                    <a:pt x="583" y="11625"/>
                    <a:pt x="851" y="11720"/>
                    <a:pt x="1119" y="11720"/>
                  </a:cubicBezTo>
                  <a:cubicBezTo>
                    <a:pt x="1387" y="11720"/>
                    <a:pt x="1654" y="11625"/>
                    <a:pt x="1859" y="11436"/>
                  </a:cubicBezTo>
                  <a:lnTo>
                    <a:pt x="3813" y="9452"/>
                  </a:lnTo>
                  <a:cubicBezTo>
                    <a:pt x="4128" y="9137"/>
                    <a:pt x="4222" y="8664"/>
                    <a:pt x="4002" y="8286"/>
                  </a:cubicBezTo>
                  <a:lnTo>
                    <a:pt x="4632" y="7656"/>
                  </a:lnTo>
                  <a:cubicBezTo>
                    <a:pt x="4782" y="7725"/>
                    <a:pt x="4940" y="7761"/>
                    <a:pt x="5097" y="7761"/>
                  </a:cubicBezTo>
                  <a:cubicBezTo>
                    <a:pt x="5367" y="7761"/>
                    <a:pt x="5629" y="7655"/>
                    <a:pt x="5829" y="7435"/>
                  </a:cubicBezTo>
                  <a:lnTo>
                    <a:pt x="6207" y="7057"/>
                  </a:lnTo>
                  <a:cubicBezTo>
                    <a:pt x="6774" y="7372"/>
                    <a:pt x="7404" y="7530"/>
                    <a:pt x="8066" y="7530"/>
                  </a:cubicBezTo>
                  <a:cubicBezTo>
                    <a:pt x="10145" y="7530"/>
                    <a:pt x="11815" y="5829"/>
                    <a:pt x="11815" y="3781"/>
                  </a:cubicBezTo>
                  <a:cubicBezTo>
                    <a:pt x="11815" y="1733"/>
                    <a:pt x="10082" y="0"/>
                    <a:pt x="8034" y="0"/>
                  </a:cubicBezTo>
                  <a:close/>
                </a:path>
              </a:pathLst>
            </a:custGeom>
            <a:solidFill>
              <a:srgbClr val="3282B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6" name="Google Shape;566;g1f3bafef9e4_0_69"/>
          <p:cNvSpPr/>
          <p:nvPr/>
        </p:nvSpPr>
        <p:spPr>
          <a:xfrm>
            <a:off x="8655776" y="2173554"/>
            <a:ext cx="631523" cy="70441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6AA8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7" name="Google Shape;567;g1f3bafef9e4_0_69"/>
          <p:cNvGrpSpPr/>
          <p:nvPr/>
        </p:nvGrpSpPr>
        <p:grpSpPr>
          <a:xfrm>
            <a:off x="12250529" y="2173528"/>
            <a:ext cx="745109" cy="641297"/>
            <a:chOff x="-61784125" y="1931250"/>
            <a:chExt cx="316650" cy="317050"/>
          </a:xfrm>
        </p:grpSpPr>
        <p:sp>
          <p:nvSpPr>
            <p:cNvPr id="568" name="Google Shape;568;g1f3bafef9e4_0_69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g1f3bafef9e4_0_69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g1f3bafef9e4_0_69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g1f3bafef9e4_0_69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2" name="Google Shape;572;g1f3bafef9e4_0_69"/>
          <p:cNvSpPr txBox="1"/>
          <p:nvPr/>
        </p:nvSpPr>
        <p:spPr>
          <a:xfrm>
            <a:off x="503525" y="446625"/>
            <a:ext cx="116829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AA0013"/>
                </a:solidFill>
                <a:latin typeface="Montserrat"/>
                <a:ea typeface="Montserrat"/>
                <a:cs typeface="Montserrat"/>
                <a:sym typeface="Montserrat"/>
              </a:rPr>
              <a:t>Estrategias institucionales Salud </a:t>
            </a:r>
            <a:r>
              <a:rPr lang="es-ES" sz="2900" b="1" i="0" u="none" strike="noStrike" cap="non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Mental a estudiantes </a:t>
            </a:r>
            <a:endParaRPr sz="200" b="1" i="0" u="none" strike="noStrike" cap="non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g1f3bafef9e4_0_69"/>
          <p:cNvSpPr/>
          <p:nvPr/>
        </p:nvSpPr>
        <p:spPr>
          <a:xfrm>
            <a:off x="503529" y="1264413"/>
            <a:ext cx="1251585" cy="24765"/>
          </a:xfrm>
          <a:custGeom>
            <a:avLst/>
            <a:gdLst/>
            <a:ahLst/>
            <a:cxnLst/>
            <a:rect l="l" t="t" r="r" b="b"/>
            <a:pathLst>
              <a:path w="1251585" h="24765" extrusionOk="0">
                <a:moveTo>
                  <a:pt x="1251572" y="0"/>
                </a:moveTo>
                <a:lnTo>
                  <a:pt x="0" y="0"/>
                </a:lnTo>
                <a:lnTo>
                  <a:pt x="0" y="24523"/>
                </a:lnTo>
                <a:lnTo>
                  <a:pt x="1251572" y="24523"/>
                </a:lnTo>
                <a:lnTo>
                  <a:pt x="1251572" y="0"/>
                </a:lnTo>
                <a:close/>
              </a:path>
            </a:pathLst>
          </a:custGeom>
          <a:solidFill>
            <a:srgbClr val="D41F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g1f3bafef9e4_0_69"/>
          <p:cNvSpPr txBox="1"/>
          <p:nvPr/>
        </p:nvSpPr>
        <p:spPr>
          <a:xfrm>
            <a:off x="2075000" y="1027876"/>
            <a:ext cx="713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Dirigido a e</a:t>
            </a:r>
            <a:r>
              <a:rPr lang="es-E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studiantes de pregrado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5" name="Google Shape;575;g1f3bafef9e4_0_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6382" y="-158999"/>
            <a:ext cx="3319614" cy="1072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f3bafef9e4_0_118"/>
          <p:cNvSpPr/>
          <p:nvPr/>
        </p:nvSpPr>
        <p:spPr>
          <a:xfrm>
            <a:off x="953500" y="3689250"/>
            <a:ext cx="14064900" cy="203400"/>
          </a:xfrm>
          <a:prstGeom prst="rightArrow">
            <a:avLst>
              <a:gd name="adj1" fmla="val 100000"/>
              <a:gd name="adj2" fmla="val 0"/>
            </a:avLst>
          </a:prstGeom>
          <a:solidFill>
            <a:srgbClr val="A64D79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1" name="Google Shape;581;g1f3bafef9e4_0_118"/>
          <p:cNvSpPr/>
          <p:nvPr/>
        </p:nvSpPr>
        <p:spPr>
          <a:xfrm>
            <a:off x="948275" y="2029425"/>
            <a:ext cx="14064900" cy="967800"/>
          </a:xfrm>
          <a:prstGeom prst="rightArrow">
            <a:avLst>
              <a:gd name="adj1" fmla="val 100000"/>
              <a:gd name="adj2" fmla="val 5597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2" name="Google Shape;582;g1f3bafef9e4_0_118"/>
          <p:cNvSpPr/>
          <p:nvPr/>
        </p:nvSpPr>
        <p:spPr>
          <a:xfrm>
            <a:off x="958250" y="4189450"/>
            <a:ext cx="2975400" cy="7044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3" name="Google Shape;583;g1f3bafef9e4_0_118"/>
          <p:cNvSpPr/>
          <p:nvPr/>
        </p:nvSpPr>
        <p:spPr>
          <a:xfrm>
            <a:off x="958275" y="5080600"/>
            <a:ext cx="2975400" cy="3439200"/>
          </a:xfrm>
          <a:prstGeom prst="rect">
            <a:avLst/>
          </a:prstGeom>
          <a:solidFill>
            <a:srgbClr val="EEEAF7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4" name="Google Shape;584;g1f3bafef9e4_0_118"/>
          <p:cNvSpPr txBox="1"/>
          <p:nvPr/>
        </p:nvSpPr>
        <p:spPr>
          <a:xfrm>
            <a:off x="957997" y="4346468"/>
            <a:ext cx="28038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PREVENCIÓN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85" name="Google Shape;585;g1f3bafef9e4_0_118"/>
          <p:cNvGrpSpPr/>
          <p:nvPr/>
        </p:nvGrpSpPr>
        <p:grpSpPr>
          <a:xfrm>
            <a:off x="1168911" y="1256478"/>
            <a:ext cx="2382963" cy="2386180"/>
            <a:chOff x="657504" y="1091044"/>
            <a:chExt cx="1340400" cy="1340400"/>
          </a:xfrm>
        </p:grpSpPr>
        <p:sp>
          <p:nvSpPr>
            <p:cNvPr id="586" name="Google Shape;586;g1f3bafef9e4_0_118"/>
            <p:cNvSpPr/>
            <p:nvPr/>
          </p:nvSpPr>
          <p:spPr>
            <a:xfrm rot="8100000">
              <a:off x="853801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B4A7D6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87" name="Google Shape;587;g1f3bafef9e4_0_118"/>
            <p:cNvSpPr/>
            <p:nvPr/>
          </p:nvSpPr>
          <p:spPr>
            <a:xfrm>
              <a:off x="915652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88" name="Google Shape;588;g1f3bafef9e4_0_118"/>
          <p:cNvSpPr/>
          <p:nvPr/>
        </p:nvSpPr>
        <p:spPr>
          <a:xfrm>
            <a:off x="4225675" y="4189450"/>
            <a:ext cx="2975400" cy="704400"/>
          </a:xfrm>
          <a:prstGeom prst="rect">
            <a:avLst/>
          </a:prstGeom>
          <a:solidFill>
            <a:srgbClr val="C27BA0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9" name="Google Shape;589;g1f3bafef9e4_0_118"/>
          <p:cNvSpPr/>
          <p:nvPr/>
        </p:nvSpPr>
        <p:spPr>
          <a:xfrm>
            <a:off x="4225700" y="5080600"/>
            <a:ext cx="2975400" cy="3439200"/>
          </a:xfrm>
          <a:prstGeom prst="rect">
            <a:avLst/>
          </a:prstGeom>
          <a:solidFill>
            <a:srgbClr val="F6E9EF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Canales de denuncia:</a:t>
            </a:r>
            <a:endParaRPr sz="18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Código QR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atención personalizada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de la denuncia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análisis de los casos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90" name="Google Shape;590;g1f3bafef9e4_0_118"/>
          <p:cNvSpPr txBox="1"/>
          <p:nvPr/>
        </p:nvSpPr>
        <p:spPr>
          <a:xfrm>
            <a:off x="4149230" y="4346468"/>
            <a:ext cx="28038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DETECCIÓN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91" name="Google Shape;591;g1f3bafef9e4_0_118"/>
          <p:cNvGrpSpPr/>
          <p:nvPr/>
        </p:nvGrpSpPr>
        <p:grpSpPr>
          <a:xfrm>
            <a:off x="4360181" y="1256478"/>
            <a:ext cx="2382963" cy="2386180"/>
            <a:chOff x="2281123" y="1091044"/>
            <a:chExt cx="1340400" cy="1340400"/>
          </a:xfrm>
        </p:grpSpPr>
        <p:sp>
          <p:nvSpPr>
            <p:cNvPr id="592" name="Google Shape;592;g1f3bafef9e4_0_118"/>
            <p:cNvSpPr/>
            <p:nvPr/>
          </p:nvSpPr>
          <p:spPr>
            <a:xfrm rot="8100000">
              <a:off x="2477420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3" name="Google Shape;593;g1f3bafef9e4_0_118"/>
            <p:cNvSpPr/>
            <p:nvPr/>
          </p:nvSpPr>
          <p:spPr>
            <a:xfrm>
              <a:off x="2539271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C0504D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94" name="Google Shape;594;g1f3bafef9e4_0_118"/>
          <p:cNvSpPr/>
          <p:nvPr/>
        </p:nvSpPr>
        <p:spPr>
          <a:xfrm>
            <a:off x="7569299" y="4189450"/>
            <a:ext cx="2975400" cy="7044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95" name="Google Shape;595;g1f3bafef9e4_0_118"/>
          <p:cNvSpPr/>
          <p:nvPr/>
        </p:nvSpPr>
        <p:spPr>
          <a:xfrm>
            <a:off x="7569325" y="5080600"/>
            <a:ext cx="2975400" cy="3439200"/>
          </a:xfrm>
          <a:prstGeom prst="rect">
            <a:avLst/>
          </a:prstGeom>
          <a:solidFill>
            <a:srgbClr val="F6E8E8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360000" marR="0" lvl="0" indent="-2952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Orientación a las Comisiones Disciplinarias de facultad</a:t>
            </a:r>
            <a:endParaRPr sz="18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60000" marR="0" lvl="0" indent="-2952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Acompañamiento psicológico y jurídico</a:t>
            </a:r>
            <a:endParaRPr sz="1800" b="1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60000" marR="0" lvl="0" indent="-2952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Char char="●"/>
            </a:pPr>
            <a:r>
              <a:rPr lang="es-ES" sz="18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Orientación para la resolución de casos mediante pactos </a:t>
            </a:r>
            <a:r>
              <a:rPr lang="es-ES"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pedagógicos.</a:t>
            </a:r>
            <a:endParaRPr sz="1800" b="0" i="0" u="none" strike="noStrike" cap="none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96" name="Google Shape;596;g1f3bafef9e4_0_118"/>
          <p:cNvSpPr txBox="1"/>
          <p:nvPr/>
        </p:nvSpPr>
        <p:spPr>
          <a:xfrm>
            <a:off x="7664475" y="4346475"/>
            <a:ext cx="28038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58822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ACOMPAÑAMIENTO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597" name="Google Shape;597;g1f3bafef9e4_0_118"/>
          <p:cNvGrpSpPr/>
          <p:nvPr/>
        </p:nvGrpSpPr>
        <p:grpSpPr>
          <a:xfrm>
            <a:off x="7780050" y="1256478"/>
            <a:ext cx="2382963" cy="2386180"/>
            <a:chOff x="3904742" y="1091044"/>
            <a:chExt cx="1340400" cy="1340400"/>
          </a:xfrm>
        </p:grpSpPr>
        <p:sp>
          <p:nvSpPr>
            <p:cNvPr id="598" name="Google Shape;598;g1f3bafef9e4_0_118"/>
            <p:cNvSpPr/>
            <p:nvPr/>
          </p:nvSpPr>
          <p:spPr>
            <a:xfrm rot="8100000">
              <a:off x="4101039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EA9999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9" name="Google Shape;599;g1f3bafef9e4_0_118"/>
            <p:cNvSpPr/>
            <p:nvPr/>
          </p:nvSpPr>
          <p:spPr>
            <a:xfrm>
              <a:off x="4162889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9BBB59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600" name="Google Shape;600;g1f3bafef9e4_0_118"/>
          <p:cNvSpPr/>
          <p:nvPr/>
        </p:nvSpPr>
        <p:spPr>
          <a:xfrm>
            <a:off x="10912925" y="4189450"/>
            <a:ext cx="3854700" cy="704400"/>
          </a:xfrm>
          <a:prstGeom prst="rect">
            <a:avLst/>
          </a:prstGeom>
          <a:solidFill>
            <a:srgbClr val="8064A2"/>
          </a:solidFill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01" name="Google Shape;601;g1f3bafef9e4_0_118"/>
          <p:cNvSpPr/>
          <p:nvPr/>
        </p:nvSpPr>
        <p:spPr>
          <a:xfrm>
            <a:off x="10912975" y="5080600"/>
            <a:ext cx="3854700" cy="3439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61000" tIns="30500" rIns="61000" bIns="30500" anchor="t" anchorCtr="0">
            <a:noAutofit/>
          </a:bodyPr>
          <a:lstStyle/>
          <a:p>
            <a:pPr marL="269999" marR="0" lvl="0" indent="-19794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Difusión de las líneas gubernamentales de atención de VBG</a:t>
            </a: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69999" marR="0" lvl="0" indent="-19794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Participación institucional en comités locales de género </a:t>
            </a: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69999" marR="0" lvl="0" indent="-19794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ahoma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Participación interinstitucional en IES</a:t>
            </a:r>
            <a:endParaRPr sz="17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02" name="Google Shape;602;g1f3bafef9e4_0_118"/>
          <p:cNvSpPr txBox="1"/>
          <p:nvPr/>
        </p:nvSpPr>
        <p:spPr>
          <a:xfrm>
            <a:off x="11217501" y="4346475"/>
            <a:ext cx="34359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000" tIns="30500" rIns="61000" bIns="30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400" b="0" i="0" u="none" strike="noStrike" cap="none">
                <a:solidFill>
                  <a:srgbClr val="FFFFFF"/>
                </a:solidFill>
                <a:latin typeface="Fira Sans Condensed Medium"/>
                <a:ea typeface="Fira Sans Condensed Medium"/>
                <a:cs typeface="Fira Sans Condensed Medium"/>
                <a:sym typeface="Fira Sans Condensed Medium"/>
              </a:rPr>
              <a:t>REDES</a:t>
            </a:r>
            <a:endParaRPr sz="3200" b="0" i="0" u="none" strike="noStrike" cap="none">
              <a:solidFill>
                <a:srgbClr val="00000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03" name="Google Shape;603;g1f3bafef9e4_0_118"/>
          <p:cNvGrpSpPr/>
          <p:nvPr/>
        </p:nvGrpSpPr>
        <p:grpSpPr>
          <a:xfrm>
            <a:off x="11428521" y="1256478"/>
            <a:ext cx="2382963" cy="2386180"/>
            <a:chOff x="5528361" y="1091044"/>
            <a:chExt cx="1340400" cy="1340400"/>
          </a:xfrm>
        </p:grpSpPr>
        <p:sp>
          <p:nvSpPr>
            <p:cNvPr id="604" name="Google Shape;604;g1f3bafef9e4_0_118"/>
            <p:cNvSpPr/>
            <p:nvPr/>
          </p:nvSpPr>
          <p:spPr>
            <a:xfrm rot="8100000">
              <a:off x="5724658" y="1287341"/>
              <a:ext cx="947806" cy="947806"/>
            </a:xfrm>
            <a:prstGeom prst="teardrop">
              <a:avLst>
                <a:gd name="adj" fmla="val 118365"/>
              </a:avLst>
            </a:prstGeom>
            <a:solidFill>
              <a:srgbClr val="8064A2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05" name="Google Shape;605;g1f3bafef9e4_0_118"/>
            <p:cNvSpPr/>
            <p:nvPr/>
          </p:nvSpPr>
          <p:spPr>
            <a:xfrm>
              <a:off x="5786508" y="1347970"/>
              <a:ext cx="823500" cy="823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1000" tIns="30500" rIns="61000" bIns="3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endParaRPr sz="3400" b="0" i="0" u="none" strike="noStrike" cap="none">
                <a:solidFill>
                  <a:srgbClr val="8064A2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606" name="Google Shape;606;g1f3bafef9e4_0_118"/>
          <p:cNvSpPr txBox="1"/>
          <p:nvPr/>
        </p:nvSpPr>
        <p:spPr>
          <a:xfrm>
            <a:off x="1168900" y="5080600"/>
            <a:ext cx="2592900" cy="3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Charlemos de Género: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Cine Foros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Talleres grupales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Capacitaciones por dependencias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Herramientas educativas: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violentómetro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5"/>
              </a:buClr>
              <a:buSzPts val="1800"/>
              <a:buFont typeface="Tahoma"/>
              <a:buChar char="●"/>
            </a:pPr>
            <a:r>
              <a:rPr lang="es-ES" sz="1800" b="0" i="0" u="none" strike="noStrike" cap="none">
                <a:solidFill>
                  <a:srgbClr val="252525"/>
                </a:solidFill>
                <a:latin typeface="Tahoma"/>
                <a:ea typeface="Tahoma"/>
                <a:cs typeface="Tahoma"/>
                <a:sym typeface="Tahoma"/>
              </a:rPr>
              <a:t>Ruta rosa en página web y murales</a:t>
            </a: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52525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607" name="Google Shape;607;g1f3bafef9e4_0_118"/>
          <p:cNvGrpSpPr/>
          <p:nvPr/>
        </p:nvGrpSpPr>
        <p:grpSpPr>
          <a:xfrm>
            <a:off x="1949516" y="2065434"/>
            <a:ext cx="745113" cy="768262"/>
            <a:chOff x="-34421275" y="2631050"/>
            <a:chExt cx="295375" cy="291450"/>
          </a:xfrm>
        </p:grpSpPr>
        <p:sp>
          <p:nvSpPr>
            <p:cNvPr id="608" name="Google Shape;608;g1f3bafef9e4_0_118"/>
            <p:cNvSpPr/>
            <p:nvPr/>
          </p:nvSpPr>
          <p:spPr>
            <a:xfrm>
              <a:off x="-34421275" y="2639125"/>
              <a:ext cx="288275" cy="283375"/>
            </a:xfrm>
            <a:custGeom>
              <a:avLst/>
              <a:gdLst/>
              <a:ahLst/>
              <a:cxnLst/>
              <a:rect l="l" t="t" r="r" b="b"/>
              <a:pathLst>
                <a:path w="11531" h="11335" extrusionOk="0">
                  <a:moveTo>
                    <a:pt x="5592" y="717"/>
                  </a:moveTo>
                  <a:cubicBezTo>
                    <a:pt x="5679" y="717"/>
                    <a:pt x="5766" y="749"/>
                    <a:pt x="5829" y="812"/>
                  </a:cubicBezTo>
                  <a:lnTo>
                    <a:pt x="10680" y="5663"/>
                  </a:lnTo>
                  <a:cubicBezTo>
                    <a:pt x="10775" y="5758"/>
                    <a:pt x="10775" y="6010"/>
                    <a:pt x="10680" y="6136"/>
                  </a:cubicBezTo>
                  <a:cubicBezTo>
                    <a:pt x="10617" y="6183"/>
                    <a:pt x="10523" y="6207"/>
                    <a:pt x="10432" y="6207"/>
                  </a:cubicBezTo>
                  <a:cubicBezTo>
                    <a:pt x="10342" y="6207"/>
                    <a:pt x="10255" y="6183"/>
                    <a:pt x="10208" y="6136"/>
                  </a:cubicBezTo>
                  <a:lnTo>
                    <a:pt x="5356" y="1284"/>
                  </a:lnTo>
                  <a:cubicBezTo>
                    <a:pt x="5230" y="1158"/>
                    <a:pt x="5230" y="938"/>
                    <a:pt x="5356" y="812"/>
                  </a:cubicBezTo>
                  <a:cubicBezTo>
                    <a:pt x="5419" y="749"/>
                    <a:pt x="5506" y="717"/>
                    <a:pt x="5592" y="717"/>
                  </a:cubicBezTo>
                  <a:close/>
                  <a:moveTo>
                    <a:pt x="8444" y="7239"/>
                  </a:moveTo>
                  <a:lnTo>
                    <a:pt x="8538" y="7396"/>
                  </a:lnTo>
                  <a:cubicBezTo>
                    <a:pt x="8696" y="7554"/>
                    <a:pt x="8664" y="7806"/>
                    <a:pt x="8475" y="7932"/>
                  </a:cubicBezTo>
                  <a:lnTo>
                    <a:pt x="5923" y="9223"/>
                  </a:lnTo>
                  <a:cubicBezTo>
                    <a:pt x="5873" y="9261"/>
                    <a:pt x="5819" y="9278"/>
                    <a:pt x="5763" y="9278"/>
                  </a:cubicBezTo>
                  <a:cubicBezTo>
                    <a:pt x="5678" y="9278"/>
                    <a:pt x="5590" y="9237"/>
                    <a:pt x="5514" y="9160"/>
                  </a:cubicBezTo>
                  <a:lnTo>
                    <a:pt x="5230" y="8877"/>
                  </a:lnTo>
                  <a:cubicBezTo>
                    <a:pt x="6301" y="8089"/>
                    <a:pt x="7341" y="7617"/>
                    <a:pt x="8444" y="7239"/>
                  </a:cubicBezTo>
                  <a:close/>
                  <a:moveTo>
                    <a:pt x="5230" y="2198"/>
                  </a:moveTo>
                  <a:lnTo>
                    <a:pt x="9294" y="6230"/>
                  </a:lnTo>
                  <a:cubicBezTo>
                    <a:pt x="7908" y="6703"/>
                    <a:pt x="5797" y="7270"/>
                    <a:pt x="3560" y="9381"/>
                  </a:cubicBezTo>
                  <a:lnTo>
                    <a:pt x="2080" y="7932"/>
                  </a:lnTo>
                  <a:cubicBezTo>
                    <a:pt x="3340" y="6608"/>
                    <a:pt x="4285" y="5033"/>
                    <a:pt x="4852" y="3395"/>
                  </a:cubicBezTo>
                  <a:lnTo>
                    <a:pt x="5230" y="2198"/>
                  </a:lnTo>
                  <a:close/>
                  <a:moveTo>
                    <a:pt x="1138" y="8089"/>
                  </a:moveTo>
                  <a:cubicBezTo>
                    <a:pt x="1229" y="8089"/>
                    <a:pt x="1323" y="8121"/>
                    <a:pt x="1386" y="8184"/>
                  </a:cubicBezTo>
                  <a:lnTo>
                    <a:pt x="3308" y="10105"/>
                  </a:lnTo>
                  <a:cubicBezTo>
                    <a:pt x="3434" y="10231"/>
                    <a:pt x="3434" y="10452"/>
                    <a:pt x="3308" y="10578"/>
                  </a:cubicBezTo>
                  <a:cubicBezTo>
                    <a:pt x="3245" y="10641"/>
                    <a:pt x="3159" y="10673"/>
                    <a:pt x="3072" y="10673"/>
                  </a:cubicBezTo>
                  <a:cubicBezTo>
                    <a:pt x="2985" y="10673"/>
                    <a:pt x="2899" y="10641"/>
                    <a:pt x="2836" y="10578"/>
                  </a:cubicBezTo>
                  <a:lnTo>
                    <a:pt x="914" y="8656"/>
                  </a:lnTo>
                  <a:cubicBezTo>
                    <a:pt x="788" y="8530"/>
                    <a:pt x="788" y="8278"/>
                    <a:pt x="914" y="8184"/>
                  </a:cubicBezTo>
                  <a:cubicBezTo>
                    <a:pt x="961" y="8121"/>
                    <a:pt x="1048" y="8089"/>
                    <a:pt x="1138" y="8089"/>
                  </a:cubicBezTo>
                  <a:close/>
                  <a:moveTo>
                    <a:pt x="5565" y="0"/>
                  </a:moveTo>
                  <a:cubicBezTo>
                    <a:pt x="5301" y="0"/>
                    <a:pt x="5041" y="103"/>
                    <a:pt x="4852" y="307"/>
                  </a:cubicBezTo>
                  <a:cubicBezTo>
                    <a:pt x="4474" y="654"/>
                    <a:pt x="4442" y="1158"/>
                    <a:pt x="4694" y="1568"/>
                  </a:cubicBezTo>
                  <a:lnTo>
                    <a:pt x="4159" y="3143"/>
                  </a:lnTo>
                  <a:cubicBezTo>
                    <a:pt x="3655" y="4655"/>
                    <a:pt x="2710" y="6199"/>
                    <a:pt x="1575" y="7428"/>
                  </a:cubicBezTo>
                  <a:cubicBezTo>
                    <a:pt x="1422" y="7357"/>
                    <a:pt x="1259" y="7321"/>
                    <a:pt x="1100" y="7321"/>
                  </a:cubicBezTo>
                  <a:cubicBezTo>
                    <a:pt x="834" y="7321"/>
                    <a:pt x="575" y="7420"/>
                    <a:pt x="378" y="7617"/>
                  </a:cubicBezTo>
                  <a:cubicBezTo>
                    <a:pt x="0" y="8026"/>
                    <a:pt x="0" y="8688"/>
                    <a:pt x="378" y="9066"/>
                  </a:cubicBezTo>
                  <a:lnTo>
                    <a:pt x="2363" y="11051"/>
                  </a:lnTo>
                  <a:cubicBezTo>
                    <a:pt x="2552" y="11240"/>
                    <a:pt x="2820" y="11334"/>
                    <a:pt x="3088" y="11334"/>
                  </a:cubicBezTo>
                  <a:cubicBezTo>
                    <a:pt x="3356" y="11334"/>
                    <a:pt x="3623" y="11240"/>
                    <a:pt x="3812" y="11051"/>
                  </a:cubicBezTo>
                  <a:cubicBezTo>
                    <a:pt x="4127" y="10736"/>
                    <a:pt x="4222" y="10263"/>
                    <a:pt x="4001" y="9853"/>
                  </a:cubicBezTo>
                  <a:cubicBezTo>
                    <a:pt x="4222" y="9664"/>
                    <a:pt x="4442" y="9475"/>
                    <a:pt x="4694" y="9286"/>
                  </a:cubicBezTo>
                  <a:lnTo>
                    <a:pt x="5041" y="9633"/>
                  </a:lnTo>
                  <a:cubicBezTo>
                    <a:pt x="5238" y="9830"/>
                    <a:pt x="5496" y="9928"/>
                    <a:pt x="5755" y="9928"/>
                  </a:cubicBezTo>
                  <a:cubicBezTo>
                    <a:pt x="5910" y="9928"/>
                    <a:pt x="6065" y="9893"/>
                    <a:pt x="6207" y="9822"/>
                  </a:cubicBezTo>
                  <a:lnTo>
                    <a:pt x="8790" y="8530"/>
                  </a:lnTo>
                  <a:cubicBezTo>
                    <a:pt x="9357" y="8215"/>
                    <a:pt x="9515" y="7459"/>
                    <a:pt x="9137" y="6986"/>
                  </a:cubicBezTo>
                  <a:lnTo>
                    <a:pt x="9893" y="6766"/>
                  </a:lnTo>
                  <a:cubicBezTo>
                    <a:pt x="10050" y="6858"/>
                    <a:pt x="10229" y="6906"/>
                    <a:pt x="10412" y="6906"/>
                  </a:cubicBezTo>
                  <a:cubicBezTo>
                    <a:pt x="10668" y="6906"/>
                    <a:pt x="10932" y="6811"/>
                    <a:pt x="11153" y="6608"/>
                  </a:cubicBezTo>
                  <a:cubicBezTo>
                    <a:pt x="11531" y="6199"/>
                    <a:pt x="11531" y="5537"/>
                    <a:pt x="11153" y="5128"/>
                  </a:cubicBezTo>
                  <a:lnTo>
                    <a:pt x="6301" y="307"/>
                  </a:lnTo>
                  <a:cubicBezTo>
                    <a:pt x="6096" y="103"/>
                    <a:pt x="5829" y="0"/>
                    <a:pt x="5565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g1f3bafef9e4_0_118"/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g1f3bafef9e4_0_118"/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g1f3bafef9e4_0_118"/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2" name="Google Shape;612;g1f3bafef9e4_0_118"/>
          <p:cNvSpPr/>
          <p:nvPr/>
        </p:nvSpPr>
        <p:spPr>
          <a:xfrm>
            <a:off x="8655776" y="2097354"/>
            <a:ext cx="631523" cy="70441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EA999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3" name="Google Shape;613;g1f3bafef9e4_0_118"/>
          <p:cNvGrpSpPr/>
          <p:nvPr/>
        </p:nvGrpSpPr>
        <p:grpSpPr>
          <a:xfrm>
            <a:off x="12250529" y="2097328"/>
            <a:ext cx="745109" cy="641297"/>
            <a:chOff x="-61784125" y="1931250"/>
            <a:chExt cx="316650" cy="317050"/>
          </a:xfrm>
        </p:grpSpPr>
        <p:sp>
          <p:nvSpPr>
            <p:cNvPr id="614" name="Google Shape;614;g1f3bafef9e4_0_118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g1f3bafef9e4_0_118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g1f3bafef9e4_0_118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g1f3bafef9e4_0_118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8" name="Google Shape;618;g1f3bafef9e4_0_118"/>
          <p:cNvSpPr txBox="1"/>
          <p:nvPr/>
        </p:nvSpPr>
        <p:spPr>
          <a:xfrm>
            <a:off x="503525" y="446625"/>
            <a:ext cx="11457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AA0013"/>
                </a:solidFill>
                <a:latin typeface="Montserrat"/>
                <a:ea typeface="Montserrat"/>
                <a:cs typeface="Montserrat"/>
                <a:sym typeface="Montserrat"/>
              </a:rPr>
              <a:t>Estrategias para protocolo y ruta </a:t>
            </a:r>
            <a:r>
              <a:rPr lang="es-ES" sz="2900" b="1" i="0" u="none" strike="noStrike" cap="none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de todo tipo de violencia   </a:t>
            </a:r>
            <a:endParaRPr sz="2900" b="1" i="0" u="none" strike="noStrike" cap="none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9" name="Google Shape;619;g1f3bafef9e4_0_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1750" y="1949649"/>
            <a:ext cx="999846" cy="999826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g1f3bafef9e4_0_118"/>
          <p:cNvSpPr/>
          <p:nvPr/>
        </p:nvSpPr>
        <p:spPr>
          <a:xfrm>
            <a:off x="602779" y="1269626"/>
            <a:ext cx="1251585" cy="24765"/>
          </a:xfrm>
          <a:custGeom>
            <a:avLst/>
            <a:gdLst/>
            <a:ahLst/>
            <a:cxnLst/>
            <a:rect l="l" t="t" r="r" b="b"/>
            <a:pathLst>
              <a:path w="1251585" h="24765" extrusionOk="0">
                <a:moveTo>
                  <a:pt x="1251572" y="0"/>
                </a:moveTo>
                <a:lnTo>
                  <a:pt x="0" y="0"/>
                </a:lnTo>
                <a:lnTo>
                  <a:pt x="0" y="24523"/>
                </a:lnTo>
                <a:lnTo>
                  <a:pt x="1251572" y="24523"/>
                </a:lnTo>
                <a:lnTo>
                  <a:pt x="1251572" y="0"/>
                </a:lnTo>
                <a:close/>
              </a:path>
            </a:pathLst>
          </a:custGeom>
          <a:solidFill>
            <a:srgbClr val="D41F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g1f3bafef9e4_0_118"/>
          <p:cNvSpPr txBox="1"/>
          <p:nvPr/>
        </p:nvSpPr>
        <p:spPr>
          <a:xfrm>
            <a:off x="2075000" y="1027876"/>
            <a:ext cx="713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Dirigido a e</a:t>
            </a:r>
            <a:r>
              <a:rPr lang="es-E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studiantes de pregrado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2" name="Google Shape;622;g1f3bafef9e4_0_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95657" y="1"/>
            <a:ext cx="3319614" cy="1072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6"/>
          <p:cNvSpPr txBox="1">
            <a:spLocks noGrp="1"/>
          </p:cNvSpPr>
          <p:nvPr>
            <p:ph type="title"/>
          </p:nvPr>
        </p:nvSpPr>
        <p:spPr>
          <a:xfrm>
            <a:off x="503526" y="557000"/>
            <a:ext cx="9142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3600">
                <a:solidFill>
                  <a:srgbClr val="AA0013"/>
                </a:solidFill>
              </a:rPr>
              <a:t>CONSEJERÍA  </a:t>
            </a:r>
            <a:r>
              <a:rPr lang="es-ES" sz="3600">
                <a:solidFill>
                  <a:srgbClr val="101010"/>
                </a:solidFill>
              </a:rPr>
              <a:t>ESTUDIANTIL</a:t>
            </a:r>
            <a:endParaRPr sz="3600"/>
          </a:p>
        </p:txBody>
      </p:sp>
      <p:sp>
        <p:nvSpPr>
          <p:cNvPr id="629" name="Google Shape;629;p56"/>
          <p:cNvSpPr/>
          <p:nvPr/>
        </p:nvSpPr>
        <p:spPr>
          <a:xfrm>
            <a:off x="516216" y="1481226"/>
            <a:ext cx="1251585" cy="24765"/>
          </a:xfrm>
          <a:custGeom>
            <a:avLst/>
            <a:gdLst/>
            <a:ahLst/>
            <a:cxnLst/>
            <a:rect l="l" t="t" r="r" b="b"/>
            <a:pathLst>
              <a:path w="1251585" h="24765" extrusionOk="0">
                <a:moveTo>
                  <a:pt x="1251572" y="0"/>
                </a:moveTo>
                <a:lnTo>
                  <a:pt x="0" y="0"/>
                </a:lnTo>
                <a:lnTo>
                  <a:pt x="0" y="24523"/>
                </a:lnTo>
                <a:lnTo>
                  <a:pt x="1251572" y="24523"/>
                </a:lnTo>
                <a:lnTo>
                  <a:pt x="1251572" y="0"/>
                </a:lnTo>
                <a:close/>
              </a:path>
            </a:pathLst>
          </a:custGeom>
          <a:solidFill>
            <a:srgbClr val="D41F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56"/>
          <p:cNvSpPr txBox="1"/>
          <p:nvPr/>
        </p:nvSpPr>
        <p:spPr>
          <a:xfrm>
            <a:off x="1848525" y="1278063"/>
            <a:ext cx="713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Dirigido a e</a:t>
            </a:r>
            <a:r>
              <a:rPr lang="es-ES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studiantes de Posgrado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1" name="Google Shape;631;p56"/>
          <p:cNvCxnSpPr>
            <a:stCxn id="632" idx="1"/>
            <a:endCxn id="633" idx="0"/>
          </p:cNvCxnSpPr>
          <p:nvPr/>
        </p:nvCxnSpPr>
        <p:spPr>
          <a:xfrm flipH="1">
            <a:off x="7523354" y="2972125"/>
            <a:ext cx="4062000" cy="3144600"/>
          </a:xfrm>
          <a:prstGeom prst="bentConnector2">
            <a:avLst/>
          </a:prstGeom>
          <a:noFill/>
          <a:ln w="19050" cap="rnd" cmpd="sng">
            <a:solidFill>
              <a:srgbClr val="FFC2A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4" name="Google Shape;634;p56"/>
          <p:cNvCxnSpPr>
            <a:stCxn id="635" idx="0"/>
            <a:endCxn id="636" idx="1"/>
          </p:cNvCxnSpPr>
          <p:nvPr/>
        </p:nvCxnSpPr>
        <p:spPr>
          <a:xfrm rot="-5400000" flipH="1">
            <a:off x="10049096" y="3415905"/>
            <a:ext cx="740100" cy="2332200"/>
          </a:xfrm>
          <a:prstGeom prst="bentConnector4">
            <a:avLst>
              <a:gd name="adj1" fmla="val -32175"/>
              <a:gd name="adj2" fmla="val 57488"/>
            </a:avLst>
          </a:prstGeom>
          <a:noFill/>
          <a:ln w="19050" cap="rnd" cmpd="sng">
            <a:solidFill>
              <a:srgbClr val="FFC2A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7" name="Google Shape;637;p56"/>
          <p:cNvCxnSpPr>
            <a:stCxn id="638" idx="3"/>
            <a:endCxn id="639" idx="1"/>
          </p:cNvCxnSpPr>
          <p:nvPr/>
        </p:nvCxnSpPr>
        <p:spPr>
          <a:xfrm rot="10800000" flipH="1">
            <a:off x="9730666" y="7146043"/>
            <a:ext cx="1854600" cy="331500"/>
          </a:xfrm>
          <a:prstGeom prst="bentConnector3">
            <a:avLst>
              <a:gd name="adj1" fmla="val 49997"/>
            </a:avLst>
          </a:prstGeom>
          <a:noFill/>
          <a:ln w="19050" cap="rnd" cmpd="sng">
            <a:solidFill>
              <a:srgbClr val="FFC2A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9" name="Google Shape;639;p56"/>
          <p:cNvSpPr txBox="1"/>
          <p:nvPr/>
        </p:nvSpPr>
        <p:spPr>
          <a:xfrm>
            <a:off x="11585348" y="6745669"/>
            <a:ext cx="3723300" cy="801000"/>
          </a:xfrm>
          <a:prstGeom prst="rect">
            <a:avLst/>
          </a:prstGeom>
          <a:solidFill>
            <a:srgbClr val="F9EF63"/>
          </a:solidFill>
          <a:ln>
            <a:noFill/>
          </a:ln>
        </p:spPr>
        <p:txBody>
          <a:bodyPr spcFirstLastPara="1" wrap="square" lIns="162600" tIns="162600" rIns="162600" bIns="1626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28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000000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Manejo del estrés </a:t>
            </a:r>
            <a:endParaRPr sz="3200" b="1" i="0" u="none" strike="noStrike" cap="none">
              <a:solidFill>
                <a:srgbClr val="000000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636" name="Google Shape;636;p56"/>
          <p:cNvSpPr txBox="1"/>
          <p:nvPr/>
        </p:nvSpPr>
        <p:spPr>
          <a:xfrm>
            <a:off x="11585348" y="4551551"/>
            <a:ext cx="3723300" cy="801000"/>
          </a:xfrm>
          <a:prstGeom prst="rect">
            <a:avLst/>
          </a:prstGeom>
          <a:solidFill>
            <a:srgbClr val="DD636E"/>
          </a:solidFill>
          <a:ln>
            <a:noFill/>
          </a:ln>
        </p:spPr>
        <p:txBody>
          <a:bodyPr spcFirstLastPara="1" wrap="square" lIns="162600" tIns="162600" rIns="162600" bIns="1626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28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FFFFFF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Manejo del tiempo</a:t>
            </a:r>
            <a:endParaRPr sz="3200" b="1" i="0" u="none" strike="noStrike" cap="none">
              <a:solidFill>
                <a:srgbClr val="FFFFFF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632" name="Google Shape;632;p56"/>
          <p:cNvSpPr txBox="1"/>
          <p:nvPr/>
        </p:nvSpPr>
        <p:spPr>
          <a:xfrm>
            <a:off x="11585354" y="2357425"/>
            <a:ext cx="3723300" cy="1229400"/>
          </a:xfrm>
          <a:prstGeom prst="rect">
            <a:avLst/>
          </a:prstGeom>
          <a:solidFill>
            <a:srgbClr val="1F5B83"/>
          </a:solidFill>
          <a:ln>
            <a:noFill/>
          </a:ln>
        </p:spPr>
        <p:txBody>
          <a:bodyPr spcFirstLastPara="1" wrap="square" lIns="162600" tIns="162600" rIns="162600" bIns="1626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28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FFFFFF"/>
                </a:solidFill>
                <a:latin typeface="Fira Sans Condensed"/>
                <a:ea typeface="Fira Sans Condensed"/>
                <a:cs typeface="Fira Sans Condensed"/>
                <a:sym typeface="Fira Sans Condensed"/>
              </a:rPr>
              <a:t>Habilidades Blandas</a:t>
            </a:r>
            <a:endParaRPr sz="3200" b="1" i="0" u="none" strike="noStrike" cap="none">
              <a:solidFill>
                <a:srgbClr val="FFFFFF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633" name="Google Shape;633;p56"/>
          <p:cNvSpPr/>
          <p:nvPr/>
        </p:nvSpPr>
        <p:spPr>
          <a:xfrm>
            <a:off x="7174101" y="6116842"/>
            <a:ext cx="6987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600" tIns="162600" rIns="162600" bIns="162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56"/>
          <p:cNvSpPr/>
          <p:nvPr/>
        </p:nvSpPr>
        <p:spPr>
          <a:xfrm>
            <a:off x="9031966" y="7111243"/>
            <a:ext cx="6987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600" tIns="162600" rIns="162600" bIns="162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56"/>
          <p:cNvSpPr/>
          <p:nvPr/>
        </p:nvSpPr>
        <p:spPr>
          <a:xfrm>
            <a:off x="8903696" y="4211955"/>
            <a:ext cx="6987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600" tIns="162600" rIns="162600" bIns="1626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0" name="Google Shape;640;p56"/>
          <p:cNvGrpSpPr/>
          <p:nvPr/>
        </p:nvGrpSpPr>
        <p:grpSpPr>
          <a:xfrm>
            <a:off x="6151427" y="4143329"/>
            <a:ext cx="4038360" cy="4287434"/>
            <a:chOff x="3302493" y="2327449"/>
            <a:chExt cx="2379004" cy="2408400"/>
          </a:xfrm>
        </p:grpSpPr>
        <p:grpSp>
          <p:nvGrpSpPr>
            <p:cNvPr id="641" name="Google Shape;641;p56"/>
            <p:cNvGrpSpPr/>
            <p:nvPr/>
          </p:nvGrpSpPr>
          <p:grpSpPr>
            <a:xfrm>
              <a:off x="4329317" y="2327449"/>
              <a:ext cx="1352180" cy="1352502"/>
              <a:chOff x="9504734" y="-25051"/>
              <a:chExt cx="1400207" cy="1400831"/>
            </a:xfrm>
          </p:grpSpPr>
          <p:sp>
            <p:nvSpPr>
              <p:cNvPr id="642" name="Google Shape;642;p56"/>
              <p:cNvSpPr/>
              <p:nvPr/>
            </p:nvSpPr>
            <p:spPr>
              <a:xfrm>
                <a:off x="9504734" y="-25051"/>
                <a:ext cx="1400207" cy="1400831"/>
              </a:xfrm>
              <a:custGeom>
                <a:avLst/>
                <a:gdLst/>
                <a:ahLst/>
                <a:cxnLst/>
                <a:rect l="l" t="t" r="r" b="b"/>
                <a:pathLst>
                  <a:path w="35935" h="35951" extrusionOk="0">
                    <a:moveTo>
                      <a:pt x="21374" y="0"/>
                    </a:moveTo>
                    <a:cubicBezTo>
                      <a:pt x="20748" y="0"/>
                      <a:pt x="20100" y="194"/>
                      <a:pt x="19496" y="656"/>
                    </a:cubicBezTo>
                    <a:cubicBezTo>
                      <a:pt x="17119" y="2466"/>
                      <a:pt x="19244" y="5029"/>
                      <a:pt x="19244" y="6468"/>
                    </a:cubicBezTo>
                    <a:cubicBezTo>
                      <a:pt x="19244" y="7531"/>
                      <a:pt x="18149" y="7669"/>
                      <a:pt x="17581" y="7669"/>
                    </a:cubicBezTo>
                    <a:cubicBezTo>
                      <a:pt x="17381" y="7669"/>
                      <a:pt x="17247" y="7652"/>
                      <a:pt x="17247" y="7652"/>
                    </a:cubicBezTo>
                    <a:lnTo>
                      <a:pt x="8245" y="7652"/>
                    </a:lnTo>
                    <a:lnTo>
                      <a:pt x="8245" y="18463"/>
                    </a:lnTo>
                    <a:cubicBezTo>
                      <a:pt x="8245" y="18463"/>
                      <a:pt x="8121" y="19463"/>
                      <a:pt x="7308" y="19650"/>
                    </a:cubicBezTo>
                    <a:cubicBezTo>
                      <a:pt x="7252" y="19662"/>
                      <a:pt x="7193" y="19668"/>
                      <a:pt x="7130" y="19668"/>
                    </a:cubicBezTo>
                    <a:cubicBezTo>
                      <a:pt x="6337" y="19668"/>
                      <a:pt x="4972" y="18753"/>
                      <a:pt x="3435" y="18753"/>
                    </a:cubicBezTo>
                    <a:cubicBezTo>
                      <a:pt x="3310" y="18753"/>
                      <a:pt x="3184" y="18759"/>
                      <a:pt x="3057" y="18772"/>
                    </a:cubicBezTo>
                    <a:cubicBezTo>
                      <a:pt x="1247" y="18959"/>
                      <a:pt x="0" y="21335"/>
                      <a:pt x="808" y="23207"/>
                    </a:cubicBezTo>
                    <a:cubicBezTo>
                      <a:pt x="1311" y="24370"/>
                      <a:pt x="2484" y="24882"/>
                      <a:pt x="3631" y="24882"/>
                    </a:cubicBezTo>
                    <a:cubicBezTo>
                      <a:pt x="4337" y="24882"/>
                      <a:pt x="5033" y="24688"/>
                      <a:pt x="5558" y="24332"/>
                    </a:cubicBezTo>
                    <a:cubicBezTo>
                      <a:pt x="6131" y="23942"/>
                      <a:pt x="6661" y="23758"/>
                      <a:pt x="7084" y="23758"/>
                    </a:cubicBezTo>
                    <a:cubicBezTo>
                      <a:pt x="7674" y="23758"/>
                      <a:pt x="8056" y="24116"/>
                      <a:pt x="8056" y="24771"/>
                    </a:cubicBezTo>
                    <a:lnTo>
                      <a:pt x="8056" y="35948"/>
                    </a:lnTo>
                    <a:lnTo>
                      <a:pt x="18615" y="35948"/>
                    </a:lnTo>
                    <a:cubicBezTo>
                      <a:pt x="18615" y="35948"/>
                      <a:pt x="20241" y="34961"/>
                      <a:pt x="19365" y="33647"/>
                    </a:cubicBezTo>
                    <a:cubicBezTo>
                      <a:pt x="18490" y="32336"/>
                      <a:pt x="17680" y="30274"/>
                      <a:pt x="19113" y="28713"/>
                    </a:cubicBezTo>
                    <a:cubicBezTo>
                      <a:pt x="19637" y="28145"/>
                      <a:pt x="20497" y="27865"/>
                      <a:pt x="21380" y="27865"/>
                    </a:cubicBezTo>
                    <a:cubicBezTo>
                      <a:pt x="22930" y="27865"/>
                      <a:pt x="24552" y="28726"/>
                      <a:pt x="24552" y="30399"/>
                    </a:cubicBezTo>
                    <a:cubicBezTo>
                      <a:pt x="24552" y="33027"/>
                      <a:pt x="22926" y="34574"/>
                      <a:pt x="24801" y="35950"/>
                    </a:cubicBezTo>
                    <a:lnTo>
                      <a:pt x="35864" y="35950"/>
                    </a:lnTo>
                    <a:cubicBezTo>
                      <a:pt x="35864" y="35950"/>
                      <a:pt x="35888" y="34138"/>
                      <a:pt x="35905" y="31970"/>
                    </a:cubicBezTo>
                    <a:cubicBezTo>
                      <a:pt x="35924" y="29084"/>
                      <a:pt x="35934" y="25578"/>
                      <a:pt x="35856" y="24895"/>
                    </a:cubicBezTo>
                    <a:cubicBezTo>
                      <a:pt x="35799" y="24311"/>
                      <a:pt x="35359" y="24045"/>
                      <a:pt x="34711" y="24045"/>
                    </a:cubicBezTo>
                    <a:cubicBezTo>
                      <a:pt x="34044" y="24045"/>
                      <a:pt x="33156" y="24327"/>
                      <a:pt x="32236" y="24833"/>
                    </a:cubicBezTo>
                    <a:cubicBezTo>
                      <a:pt x="31928" y="25003"/>
                      <a:pt x="31584" y="25082"/>
                      <a:pt x="31228" y="25082"/>
                    </a:cubicBezTo>
                    <a:cubicBezTo>
                      <a:pt x="29489" y="25082"/>
                      <a:pt x="27468" y="23214"/>
                      <a:pt x="27990" y="21088"/>
                    </a:cubicBezTo>
                    <a:cubicBezTo>
                      <a:pt x="28370" y="19535"/>
                      <a:pt x="29829" y="18946"/>
                      <a:pt x="31309" y="18946"/>
                    </a:cubicBezTo>
                    <a:cubicBezTo>
                      <a:pt x="32269" y="18946"/>
                      <a:pt x="33238" y="19194"/>
                      <a:pt x="33927" y="19587"/>
                    </a:cubicBezTo>
                    <a:cubicBezTo>
                      <a:pt x="34253" y="19774"/>
                      <a:pt x="34523" y="19850"/>
                      <a:pt x="34746" y="19850"/>
                    </a:cubicBezTo>
                    <a:cubicBezTo>
                      <a:pt x="35719" y="19850"/>
                      <a:pt x="35802" y="18403"/>
                      <a:pt x="35802" y="18403"/>
                    </a:cubicBezTo>
                    <a:lnTo>
                      <a:pt x="35802" y="7652"/>
                    </a:lnTo>
                    <a:lnTo>
                      <a:pt x="24430" y="7652"/>
                    </a:lnTo>
                    <a:cubicBezTo>
                      <a:pt x="24430" y="7652"/>
                      <a:pt x="24410" y="7657"/>
                      <a:pt x="24376" y="7657"/>
                    </a:cubicBezTo>
                    <a:cubicBezTo>
                      <a:pt x="24242" y="7657"/>
                      <a:pt x="23891" y="7577"/>
                      <a:pt x="23741" y="6779"/>
                    </a:cubicBezTo>
                    <a:cubicBezTo>
                      <a:pt x="23554" y="5779"/>
                      <a:pt x="24178" y="5156"/>
                      <a:pt x="24554" y="3154"/>
                    </a:cubicBezTo>
                    <a:cubicBezTo>
                      <a:pt x="24835" y="1665"/>
                      <a:pt x="23205" y="0"/>
                      <a:pt x="21374" y="0"/>
                    </a:cubicBezTo>
                    <a:close/>
                  </a:path>
                </a:pathLst>
              </a:custGeom>
              <a:solidFill>
                <a:srgbClr val="DD636E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62600" tIns="162600" rIns="162600" bIns="1626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500"/>
                  <a:buFont typeface="Arial"/>
                  <a:buNone/>
                </a:pPr>
                <a:endParaRPr sz="25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56"/>
              <p:cNvSpPr/>
              <p:nvPr/>
            </p:nvSpPr>
            <p:spPr>
              <a:xfrm>
                <a:off x="10045490" y="-24973"/>
                <a:ext cx="859451" cy="1245672"/>
              </a:xfrm>
              <a:custGeom>
                <a:avLst/>
                <a:gdLst/>
                <a:ahLst/>
                <a:cxnLst/>
                <a:rect l="l" t="t" r="r" b="b"/>
                <a:pathLst>
                  <a:path w="22057" h="31969" extrusionOk="0">
                    <a:moveTo>
                      <a:pt x="7496" y="1"/>
                    </a:moveTo>
                    <a:cubicBezTo>
                      <a:pt x="6870" y="1"/>
                      <a:pt x="6222" y="195"/>
                      <a:pt x="5618" y="656"/>
                    </a:cubicBezTo>
                    <a:cubicBezTo>
                      <a:pt x="3241" y="2466"/>
                      <a:pt x="5366" y="5032"/>
                      <a:pt x="5366" y="6468"/>
                    </a:cubicBezTo>
                    <a:cubicBezTo>
                      <a:pt x="5366" y="7531"/>
                      <a:pt x="4271" y="7669"/>
                      <a:pt x="3703" y="7669"/>
                    </a:cubicBezTo>
                    <a:cubicBezTo>
                      <a:pt x="3503" y="7669"/>
                      <a:pt x="3369" y="7652"/>
                      <a:pt x="3369" y="7652"/>
                    </a:cubicBezTo>
                    <a:lnTo>
                      <a:pt x="1" y="7652"/>
                    </a:lnTo>
                    <a:cubicBezTo>
                      <a:pt x="2076" y="17740"/>
                      <a:pt x="10321" y="26465"/>
                      <a:pt x="22027" y="31968"/>
                    </a:cubicBezTo>
                    <a:cubicBezTo>
                      <a:pt x="22046" y="29082"/>
                      <a:pt x="22056" y="25576"/>
                      <a:pt x="21978" y="24893"/>
                    </a:cubicBezTo>
                    <a:cubicBezTo>
                      <a:pt x="21921" y="24309"/>
                      <a:pt x="21481" y="24043"/>
                      <a:pt x="20833" y="24043"/>
                    </a:cubicBezTo>
                    <a:cubicBezTo>
                      <a:pt x="20166" y="24043"/>
                      <a:pt x="19278" y="24325"/>
                      <a:pt x="18358" y="24831"/>
                    </a:cubicBezTo>
                    <a:cubicBezTo>
                      <a:pt x="18050" y="25001"/>
                      <a:pt x="17706" y="25080"/>
                      <a:pt x="17350" y="25080"/>
                    </a:cubicBezTo>
                    <a:cubicBezTo>
                      <a:pt x="15611" y="25080"/>
                      <a:pt x="13590" y="23212"/>
                      <a:pt x="14112" y="21086"/>
                    </a:cubicBezTo>
                    <a:cubicBezTo>
                      <a:pt x="14492" y="19533"/>
                      <a:pt x="15951" y="18944"/>
                      <a:pt x="17431" y="18944"/>
                    </a:cubicBezTo>
                    <a:cubicBezTo>
                      <a:pt x="18391" y="18944"/>
                      <a:pt x="19360" y="19192"/>
                      <a:pt x="20049" y="19585"/>
                    </a:cubicBezTo>
                    <a:cubicBezTo>
                      <a:pt x="20375" y="19772"/>
                      <a:pt x="20645" y="19848"/>
                      <a:pt x="20868" y="19848"/>
                    </a:cubicBezTo>
                    <a:cubicBezTo>
                      <a:pt x="21841" y="19848"/>
                      <a:pt x="21924" y="18401"/>
                      <a:pt x="21924" y="18401"/>
                    </a:cubicBezTo>
                    <a:lnTo>
                      <a:pt x="21924" y="7652"/>
                    </a:lnTo>
                    <a:lnTo>
                      <a:pt x="10552" y="7652"/>
                    </a:lnTo>
                    <a:cubicBezTo>
                      <a:pt x="10552" y="7652"/>
                      <a:pt x="10531" y="7658"/>
                      <a:pt x="10497" y="7658"/>
                    </a:cubicBezTo>
                    <a:cubicBezTo>
                      <a:pt x="10361" y="7658"/>
                      <a:pt x="10012" y="7577"/>
                      <a:pt x="9863" y="6780"/>
                    </a:cubicBezTo>
                    <a:cubicBezTo>
                      <a:pt x="9676" y="5780"/>
                      <a:pt x="10300" y="5157"/>
                      <a:pt x="10676" y="3154"/>
                    </a:cubicBezTo>
                    <a:cubicBezTo>
                      <a:pt x="10957" y="1666"/>
                      <a:pt x="9327" y="1"/>
                      <a:pt x="7496" y="1"/>
                    </a:cubicBezTo>
                    <a:close/>
                  </a:path>
                </a:pathLst>
              </a:custGeom>
              <a:solidFill>
                <a:srgbClr val="FFFFFF">
                  <a:alpha val="36078"/>
                </a:srgbClr>
              </a:solidFill>
              <a:ln>
                <a:noFill/>
              </a:ln>
            </p:spPr>
            <p:txBody>
              <a:bodyPr spcFirstLastPara="1" wrap="square" lIns="162600" tIns="162600" rIns="162600" bIns="1626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4" name="Google Shape;644;p56"/>
            <p:cNvGrpSpPr/>
            <p:nvPr/>
          </p:nvGrpSpPr>
          <p:grpSpPr>
            <a:xfrm>
              <a:off x="3302493" y="3383347"/>
              <a:ext cx="1352180" cy="1352502"/>
              <a:chOff x="9504734" y="-25051"/>
              <a:chExt cx="1400207" cy="1400831"/>
            </a:xfrm>
          </p:grpSpPr>
          <p:sp>
            <p:nvSpPr>
              <p:cNvPr id="645" name="Google Shape;645;p56"/>
              <p:cNvSpPr/>
              <p:nvPr/>
            </p:nvSpPr>
            <p:spPr>
              <a:xfrm>
                <a:off x="9504734" y="-25051"/>
                <a:ext cx="1400207" cy="1400831"/>
              </a:xfrm>
              <a:custGeom>
                <a:avLst/>
                <a:gdLst/>
                <a:ahLst/>
                <a:cxnLst/>
                <a:rect l="l" t="t" r="r" b="b"/>
                <a:pathLst>
                  <a:path w="35935" h="35951" extrusionOk="0">
                    <a:moveTo>
                      <a:pt x="21374" y="0"/>
                    </a:moveTo>
                    <a:cubicBezTo>
                      <a:pt x="20748" y="0"/>
                      <a:pt x="20100" y="194"/>
                      <a:pt x="19496" y="656"/>
                    </a:cubicBezTo>
                    <a:cubicBezTo>
                      <a:pt x="17119" y="2466"/>
                      <a:pt x="19244" y="5029"/>
                      <a:pt x="19244" y="6468"/>
                    </a:cubicBezTo>
                    <a:cubicBezTo>
                      <a:pt x="19244" y="7531"/>
                      <a:pt x="18149" y="7669"/>
                      <a:pt x="17581" y="7669"/>
                    </a:cubicBezTo>
                    <a:cubicBezTo>
                      <a:pt x="17381" y="7669"/>
                      <a:pt x="17247" y="7652"/>
                      <a:pt x="17247" y="7652"/>
                    </a:cubicBezTo>
                    <a:lnTo>
                      <a:pt x="8245" y="7652"/>
                    </a:lnTo>
                    <a:lnTo>
                      <a:pt x="8245" y="18463"/>
                    </a:lnTo>
                    <a:cubicBezTo>
                      <a:pt x="8245" y="18463"/>
                      <a:pt x="8121" y="19463"/>
                      <a:pt x="7308" y="19650"/>
                    </a:cubicBezTo>
                    <a:cubicBezTo>
                      <a:pt x="7252" y="19662"/>
                      <a:pt x="7193" y="19668"/>
                      <a:pt x="7130" y="19668"/>
                    </a:cubicBezTo>
                    <a:cubicBezTo>
                      <a:pt x="6337" y="19668"/>
                      <a:pt x="4972" y="18753"/>
                      <a:pt x="3435" y="18753"/>
                    </a:cubicBezTo>
                    <a:cubicBezTo>
                      <a:pt x="3310" y="18753"/>
                      <a:pt x="3184" y="18759"/>
                      <a:pt x="3057" y="18772"/>
                    </a:cubicBezTo>
                    <a:cubicBezTo>
                      <a:pt x="1247" y="18959"/>
                      <a:pt x="0" y="21335"/>
                      <a:pt x="808" y="23207"/>
                    </a:cubicBezTo>
                    <a:cubicBezTo>
                      <a:pt x="1311" y="24370"/>
                      <a:pt x="2484" y="24882"/>
                      <a:pt x="3631" y="24882"/>
                    </a:cubicBezTo>
                    <a:cubicBezTo>
                      <a:pt x="4337" y="24882"/>
                      <a:pt x="5033" y="24688"/>
                      <a:pt x="5558" y="24332"/>
                    </a:cubicBezTo>
                    <a:cubicBezTo>
                      <a:pt x="6131" y="23942"/>
                      <a:pt x="6661" y="23758"/>
                      <a:pt x="7084" y="23758"/>
                    </a:cubicBezTo>
                    <a:cubicBezTo>
                      <a:pt x="7674" y="23758"/>
                      <a:pt x="8056" y="24116"/>
                      <a:pt x="8056" y="24771"/>
                    </a:cubicBezTo>
                    <a:lnTo>
                      <a:pt x="8056" y="35948"/>
                    </a:lnTo>
                    <a:lnTo>
                      <a:pt x="18615" y="35948"/>
                    </a:lnTo>
                    <a:cubicBezTo>
                      <a:pt x="18615" y="35948"/>
                      <a:pt x="20241" y="34961"/>
                      <a:pt x="19365" y="33647"/>
                    </a:cubicBezTo>
                    <a:cubicBezTo>
                      <a:pt x="18490" y="32336"/>
                      <a:pt x="17680" y="30274"/>
                      <a:pt x="19113" y="28713"/>
                    </a:cubicBezTo>
                    <a:cubicBezTo>
                      <a:pt x="19637" y="28145"/>
                      <a:pt x="20497" y="27865"/>
                      <a:pt x="21380" y="27865"/>
                    </a:cubicBezTo>
                    <a:cubicBezTo>
                      <a:pt x="22930" y="27865"/>
                      <a:pt x="24552" y="28726"/>
                      <a:pt x="24552" y="30399"/>
                    </a:cubicBezTo>
                    <a:cubicBezTo>
                      <a:pt x="24552" y="33027"/>
                      <a:pt x="22926" y="34574"/>
                      <a:pt x="24801" y="35950"/>
                    </a:cubicBezTo>
                    <a:lnTo>
                      <a:pt x="35864" y="35950"/>
                    </a:lnTo>
                    <a:cubicBezTo>
                      <a:pt x="35864" y="35950"/>
                      <a:pt x="35888" y="34138"/>
                      <a:pt x="35905" y="31970"/>
                    </a:cubicBezTo>
                    <a:cubicBezTo>
                      <a:pt x="35924" y="29084"/>
                      <a:pt x="35934" y="25578"/>
                      <a:pt x="35856" y="24895"/>
                    </a:cubicBezTo>
                    <a:cubicBezTo>
                      <a:pt x="35799" y="24311"/>
                      <a:pt x="35359" y="24045"/>
                      <a:pt x="34711" y="24045"/>
                    </a:cubicBezTo>
                    <a:cubicBezTo>
                      <a:pt x="34044" y="24045"/>
                      <a:pt x="33156" y="24327"/>
                      <a:pt x="32236" y="24833"/>
                    </a:cubicBezTo>
                    <a:cubicBezTo>
                      <a:pt x="31928" y="25003"/>
                      <a:pt x="31584" y="25082"/>
                      <a:pt x="31228" y="25082"/>
                    </a:cubicBezTo>
                    <a:cubicBezTo>
                      <a:pt x="29489" y="25082"/>
                      <a:pt x="27468" y="23214"/>
                      <a:pt x="27990" y="21088"/>
                    </a:cubicBezTo>
                    <a:cubicBezTo>
                      <a:pt x="28370" y="19535"/>
                      <a:pt x="29829" y="18946"/>
                      <a:pt x="31309" y="18946"/>
                    </a:cubicBezTo>
                    <a:cubicBezTo>
                      <a:pt x="32269" y="18946"/>
                      <a:pt x="33238" y="19194"/>
                      <a:pt x="33927" y="19587"/>
                    </a:cubicBezTo>
                    <a:cubicBezTo>
                      <a:pt x="34253" y="19774"/>
                      <a:pt x="34523" y="19850"/>
                      <a:pt x="34746" y="19850"/>
                    </a:cubicBezTo>
                    <a:cubicBezTo>
                      <a:pt x="35719" y="19850"/>
                      <a:pt x="35802" y="18403"/>
                      <a:pt x="35802" y="18403"/>
                    </a:cubicBezTo>
                    <a:lnTo>
                      <a:pt x="35802" y="7652"/>
                    </a:lnTo>
                    <a:lnTo>
                      <a:pt x="24430" y="7652"/>
                    </a:lnTo>
                    <a:cubicBezTo>
                      <a:pt x="24430" y="7652"/>
                      <a:pt x="24410" y="7657"/>
                      <a:pt x="24376" y="7657"/>
                    </a:cubicBezTo>
                    <a:cubicBezTo>
                      <a:pt x="24242" y="7657"/>
                      <a:pt x="23891" y="7577"/>
                      <a:pt x="23741" y="6779"/>
                    </a:cubicBezTo>
                    <a:cubicBezTo>
                      <a:pt x="23554" y="5779"/>
                      <a:pt x="24178" y="5156"/>
                      <a:pt x="24554" y="3154"/>
                    </a:cubicBezTo>
                    <a:cubicBezTo>
                      <a:pt x="24835" y="1665"/>
                      <a:pt x="23205" y="0"/>
                      <a:pt x="21374" y="0"/>
                    </a:cubicBezTo>
                    <a:close/>
                  </a:path>
                </a:pathLst>
              </a:custGeom>
              <a:solidFill>
                <a:srgbClr val="055E7F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62600" tIns="162600" rIns="162600" bIns="1626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500"/>
                  <a:buFont typeface="Arial"/>
                  <a:buNone/>
                </a:pPr>
                <a:endParaRPr sz="25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56"/>
              <p:cNvSpPr/>
              <p:nvPr/>
            </p:nvSpPr>
            <p:spPr>
              <a:xfrm>
                <a:off x="10045490" y="-24973"/>
                <a:ext cx="859451" cy="1245672"/>
              </a:xfrm>
              <a:custGeom>
                <a:avLst/>
                <a:gdLst/>
                <a:ahLst/>
                <a:cxnLst/>
                <a:rect l="l" t="t" r="r" b="b"/>
                <a:pathLst>
                  <a:path w="22057" h="31969" extrusionOk="0">
                    <a:moveTo>
                      <a:pt x="7496" y="1"/>
                    </a:moveTo>
                    <a:cubicBezTo>
                      <a:pt x="6870" y="1"/>
                      <a:pt x="6222" y="195"/>
                      <a:pt x="5618" y="656"/>
                    </a:cubicBezTo>
                    <a:cubicBezTo>
                      <a:pt x="3241" y="2466"/>
                      <a:pt x="5366" y="5032"/>
                      <a:pt x="5366" y="6468"/>
                    </a:cubicBezTo>
                    <a:cubicBezTo>
                      <a:pt x="5366" y="7531"/>
                      <a:pt x="4271" y="7669"/>
                      <a:pt x="3703" y="7669"/>
                    </a:cubicBezTo>
                    <a:cubicBezTo>
                      <a:pt x="3503" y="7669"/>
                      <a:pt x="3369" y="7652"/>
                      <a:pt x="3369" y="7652"/>
                    </a:cubicBezTo>
                    <a:lnTo>
                      <a:pt x="1" y="7652"/>
                    </a:lnTo>
                    <a:cubicBezTo>
                      <a:pt x="2076" y="17740"/>
                      <a:pt x="10321" y="26465"/>
                      <a:pt x="22027" y="31968"/>
                    </a:cubicBezTo>
                    <a:cubicBezTo>
                      <a:pt x="22046" y="29082"/>
                      <a:pt x="22056" y="25576"/>
                      <a:pt x="21978" y="24893"/>
                    </a:cubicBezTo>
                    <a:cubicBezTo>
                      <a:pt x="21921" y="24309"/>
                      <a:pt x="21481" y="24043"/>
                      <a:pt x="20833" y="24043"/>
                    </a:cubicBezTo>
                    <a:cubicBezTo>
                      <a:pt x="20166" y="24043"/>
                      <a:pt x="19278" y="24325"/>
                      <a:pt x="18358" y="24831"/>
                    </a:cubicBezTo>
                    <a:cubicBezTo>
                      <a:pt x="18050" y="25001"/>
                      <a:pt x="17706" y="25080"/>
                      <a:pt x="17350" y="25080"/>
                    </a:cubicBezTo>
                    <a:cubicBezTo>
                      <a:pt x="15611" y="25080"/>
                      <a:pt x="13590" y="23212"/>
                      <a:pt x="14112" y="21086"/>
                    </a:cubicBezTo>
                    <a:cubicBezTo>
                      <a:pt x="14492" y="19533"/>
                      <a:pt x="15951" y="18944"/>
                      <a:pt x="17431" y="18944"/>
                    </a:cubicBezTo>
                    <a:cubicBezTo>
                      <a:pt x="18391" y="18944"/>
                      <a:pt x="19360" y="19192"/>
                      <a:pt x="20049" y="19585"/>
                    </a:cubicBezTo>
                    <a:cubicBezTo>
                      <a:pt x="20375" y="19772"/>
                      <a:pt x="20645" y="19848"/>
                      <a:pt x="20868" y="19848"/>
                    </a:cubicBezTo>
                    <a:cubicBezTo>
                      <a:pt x="21841" y="19848"/>
                      <a:pt x="21924" y="18401"/>
                      <a:pt x="21924" y="18401"/>
                    </a:cubicBezTo>
                    <a:lnTo>
                      <a:pt x="21924" y="7652"/>
                    </a:lnTo>
                    <a:lnTo>
                      <a:pt x="10552" y="7652"/>
                    </a:lnTo>
                    <a:cubicBezTo>
                      <a:pt x="10552" y="7652"/>
                      <a:pt x="10531" y="7658"/>
                      <a:pt x="10497" y="7658"/>
                    </a:cubicBezTo>
                    <a:cubicBezTo>
                      <a:pt x="10361" y="7658"/>
                      <a:pt x="10012" y="7577"/>
                      <a:pt x="9863" y="6780"/>
                    </a:cubicBezTo>
                    <a:cubicBezTo>
                      <a:pt x="9676" y="5780"/>
                      <a:pt x="10300" y="5157"/>
                      <a:pt x="10676" y="3154"/>
                    </a:cubicBezTo>
                    <a:cubicBezTo>
                      <a:pt x="10957" y="1666"/>
                      <a:pt x="9327" y="1"/>
                      <a:pt x="7496" y="1"/>
                    </a:cubicBezTo>
                    <a:close/>
                  </a:path>
                </a:pathLst>
              </a:custGeom>
              <a:solidFill>
                <a:srgbClr val="FFFFFF">
                  <a:alpha val="36078"/>
                </a:srgbClr>
              </a:solidFill>
              <a:ln>
                <a:noFill/>
              </a:ln>
            </p:spPr>
            <p:txBody>
              <a:bodyPr spcFirstLastPara="1" wrap="square" lIns="162600" tIns="162600" rIns="162600" bIns="1626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7" name="Google Shape;647;p56"/>
            <p:cNvGrpSpPr/>
            <p:nvPr/>
          </p:nvGrpSpPr>
          <p:grpSpPr>
            <a:xfrm>
              <a:off x="4329317" y="3383347"/>
              <a:ext cx="1352180" cy="1352502"/>
              <a:chOff x="9504734" y="-25051"/>
              <a:chExt cx="1400207" cy="1400831"/>
            </a:xfrm>
          </p:grpSpPr>
          <p:sp>
            <p:nvSpPr>
              <p:cNvPr id="648" name="Google Shape;648;p56"/>
              <p:cNvSpPr/>
              <p:nvPr/>
            </p:nvSpPr>
            <p:spPr>
              <a:xfrm>
                <a:off x="9504734" y="-25051"/>
                <a:ext cx="1400207" cy="1400831"/>
              </a:xfrm>
              <a:custGeom>
                <a:avLst/>
                <a:gdLst/>
                <a:ahLst/>
                <a:cxnLst/>
                <a:rect l="l" t="t" r="r" b="b"/>
                <a:pathLst>
                  <a:path w="35935" h="35951" extrusionOk="0">
                    <a:moveTo>
                      <a:pt x="21374" y="0"/>
                    </a:moveTo>
                    <a:cubicBezTo>
                      <a:pt x="20748" y="0"/>
                      <a:pt x="20100" y="194"/>
                      <a:pt x="19496" y="656"/>
                    </a:cubicBezTo>
                    <a:cubicBezTo>
                      <a:pt x="17119" y="2466"/>
                      <a:pt x="19244" y="5029"/>
                      <a:pt x="19244" y="6468"/>
                    </a:cubicBezTo>
                    <a:cubicBezTo>
                      <a:pt x="19244" y="7531"/>
                      <a:pt x="18149" y="7669"/>
                      <a:pt x="17581" y="7669"/>
                    </a:cubicBezTo>
                    <a:cubicBezTo>
                      <a:pt x="17381" y="7669"/>
                      <a:pt x="17247" y="7652"/>
                      <a:pt x="17247" y="7652"/>
                    </a:cubicBezTo>
                    <a:lnTo>
                      <a:pt x="8245" y="7652"/>
                    </a:lnTo>
                    <a:lnTo>
                      <a:pt x="8245" y="18463"/>
                    </a:lnTo>
                    <a:cubicBezTo>
                      <a:pt x="8245" y="18463"/>
                      <a:pt x="8121" y="19463"/>
                      <a:pt x="7308" y="19650"/>
                    </a:cubicBezTo>
                    <a:cubicBezTo>
                      <a:pt x="7252" y="19662"/>
                      <a:pt x="7193" y="19668"/>
                      <a:pt x="7130" y="19668"/>
                    </a:cubicBezTo>
                    <a:cubicBezTo>
                      <a:pt x="6337" y="19668"/>
                      <a:pt x="4972" y="18753"/>
                      <a:pt x="3435" y="18753"/>
                    </a:cubicBezTo>
                    <a:cubicBezTo>
                      <a:pt x="3310" y="18753"/>
                      <a:pt x="3184" y="18759"/>
                      <a:pt x="3057" y="18772"/>
                    </a:cubicBezTo>
                    <a:cubicBezTo>
                      <a:pt x="1247" y="18959"/>
                      <a:pt x="0" y="21335"/>
                      <a:pt x="808" y="23207"/>
                    </a:cubicBezTo>
                    <a:cubicBezTo>
                      <a:pt x="1311" y="24370"/>
                      <a:pt x="2484" y="24882"/>
                      <a:pt x="3631" y="24882"/>
                    </a:cubicBezTo>
                    <a:cubicBezTo>
                      <a:pt x="4337" y="24882"/>
                      <a:pt x="5033" y="24688"/>
                      <a:pt x="5558" y="24332"/>
                    </a:cubicBezTo>
                    <a:cubicBezTo>
                      <a:pt x="6131" y="23942"/>
                      <a:pt x="6661" y="23758"/>
                      <a:pt x="7084" y="23758"/>
                    </a:cubicBezTo>
                    <a:cubicBezTo>
                      <a:pt x="7674" y="23758"/>
                      <a:pt x="8056" y="24116"/>
                      <a:pt x="8056" y="24771"/>
                    </a:cubicBezTo>
                    <a:lnTo>
                      <a:pt x="8056" y="35948"/>
                    </a:lnTo>
                    <a:lnTo>
                      <a:pt x="18615" y="35948"/>
                    </a:lnTo>
                    <a:cubicBezTo>
                      <a:pt x="18615" y="35948"/>
                      <a:pt x="20241" y="34961"/>
                      <a:pt x="19365" y="33647"/>
                    </a:cubicBezTo>
                    <a:cubicBezTo>
                      <a:pt x="18490" y="32336"/>
                      <a:pt x="17680" y="30274"/>
                      <a:pt x="19113" y="28713"/>
                    </a:cubicBezTo>
                    <a:cubicBezTo>
                      <a:pt x="19637" y="28145"/>
                      <a:pt x="20497" y="27865"/>
                      <a:pt x="21380" y="27865"/>
                    </a:cubicBezTo>
                    <a:cubicBezTo>
                      <a:pt x="22930" y="27865"/>
                      <a:pt x="24552" y="28726"/>
                      <a:pt x="24552" y="30399"/>
                    </a:cubicBezTo>
                    <a:cubicBezTo>
                      <a:pt x="24552" y="33027"/>
                      <a:pt x="22926" y="34574"/>
                      <a:pt x="24801" y="35950"/>
                    </a:cubicBezTo>
                    <a:lnTo>
                      <a:pt x="35864" y="35950"/>
                    </a:lnTo>
                    <a:cubicBezTo>
                      <a:pt x="35864" y="35950"/>
                      <a:pt x="35888" y="34138"/>
                      <a:pt x="35905" y="31970"/>
                    </a:cubicBezTo>
                    <a:cubicBezTo>
                      <a:pt x="35924" y="29084"/>
                      <a:pt x="35934" y="25578"/>
                      <a:pt x="35856" y="24895"/>
                    </a:cubicBezTo>
                    <a:cubicBezTo>
                      <a:pt x="35799" y="24311"/>
                      <a:pt x="35359" y="24045"/>
                      <a:pt x="34711" y="24045"/>
                    </a:cubicBezTo>
                    <a:cubicBezTo>
                      <a:pt x="34044" y="24045"/>
                      <a:pt x="33156" y="24327"/>
                      <a:pt x="32236" y="24833"/>
                    </a:cubicBezTo>
                    <a:cubicBezTo>
                      <a:pt x="31928" y="25003"/>
                      <a:pt x="31584" y="25082"/>
                      <a:pt x="31228" y="25082"/>
                    </a:cubicBezTo>
                    <a:cubicBezTo>
                      <a:pt x="29489" y="25082"/>
                      <a:pt x="27468" y="23214"/>
                      <a:pt x="27990" y="21088"/>
                    </a:cubicBezTo>
                    <a:cubicBezTo>
                      <a:pt x="28370" y="19535"/>
                      <a:pt x="29829" y="18946"/>
                      <a:pt x="31309" y="18946"/>
                    </a:cubicBezTo>
                    <a:cubicBezTo>
                      <a:pt x="32269" y="18946"/>
                      <a:pt x="33238" y="19194"/>
                      <a:pt x="33927" y="19587"/>
                    </a:cubicBezTo>
                    <a:cubicBezTo>
                      <a:pt x="34253" y="19774"/>
                      <a:pt x="34523" y="19850"/>
                      <a:pt x="34746" y="19850"/>
                    </a:cubicBezTo>
                    <a:cubicBezTo>
                      <a:pt x="35719" y="19850"/>
                      <a:pt x="35802" y="18403"/>
                      <a:pt x="35802" y="18403"/>
                    </a:cubicBezTo>
                    <a:lnTo>
                      <a:pt x="35802" y="7652"/>
                    </a:lnTo>
                    <a:lnTo>
                      <a:pt x="24430" y="7652"/>
                    </a:lnTo>
                    <a:cubicBezTo>
                      <a:pt x="24430" y="7652"/>
                      <a:pt x="24410" y="7657"/>
                      <a:pt x="24376" y="7657"/>
                    </a:cubicBezTo>
                    <a:cubicBezTo>
                      <a:pt x="24242" y="7657"/>
                      <a:pt x="23891" y="7577"/>
                      <a:pt x="23741" y="6779"/>
                    </a:cubicBezTo>
                    <a:cubicBezTo>
                      <a:pt x="23554" y="5779"/>
                      <a:pt x="24178" y="5156"/>
                      <a:pt x="24554" y="3154"/>
                    </a:cubicBezTo>
                    <a:cubicBezTo>
                      <a:pt x="24835" y="1665"/>
                      <a:pt x="23205" y="0"/>
                      <a:pt x="21374" y="0"/>
                    </a:cubicBezTo>
                    <a:close/>
                  </a:path>
                </a:pathLst>
              </a:custGeom>
              <a:solidFill>
                <a:srgbClr val="F9EF63"/>
              </a:solidFill>
              <a:ln w="1905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62600" tIns="162600" rIns="162600" bIns="1626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500"/>
                  <a:buFont typeface="Arial"/>
                  <a:buNone/>
                </a:pPr>
                <a:endParaRPr sz="25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56"/>
              <p:cNvSpPr/>
              <p:nvPr/>
            </p:nvSpPr>
            <p:spPr>
              <a:xfrm>
                <a:off x="10045490" y="-24973"/>
                <a:ext cx="859451" cy="1245672"/>
              </a:xfrm>
              <a:custGeom>
                <a:avLst/>
                <a:gdLst/>
                <a:ahLst/>
                <a:cxnLst/>
                <a:rect l="l" t="t" r="r" b="b"/>
                <a:pathLst>
                  <a:path w="22057" h="31969" extrusionOk="0">
                    <a:moveTo>
                      <a:pt x="7496" y="1"/>
                    </a:moveTo>
                    <a:cubicBezTo>
                      <a:pt x="6870" y="1"/>
                      <a:pt x="6222" y="195"/>
                      <a:pt x="5618" y="656"/>
                    </a:cubicBezTo>
                    <a:cubicBezTo>
                      <a:pt x="3241" y="2466"/>
                      <a:pt x="5366" y="5032"/>
                      <a:pt x="5366" y="6468"/>
                    </a:cubicBezTo>
                    <a:cubicBezTo>
                      <a:pt x="5366" y="7531"/>
                      <a:pt x="4271" y="7669"/>
                      <a:pt x="3703" y="7669"/>
                    </a:cubicBezTo>
                    <a:cubicBezTo>
                      <a:pt x="3503" y="7669"/>
                      <a:pt x="3369" y="7652"/>
                      <a:pt x="3369" y="7652"/>
                    </a:cubicBezTo>
                    <a:lnTo>
                      <a:pt x="1" y="7652"/>
                    </a:lnTo>
                    <a:cubicBezTo>
                      <a:pt x="2076" y="17740"/>
                      <a:pt x="10321" y="26465"/>
                      <a:pt x="22027" y="31968"/>
                    </a:cubicBezTo>
                    <a:cubicBezTo>
                      <a:pt x="22046" y="29082"/>
                      <a:pt x="22056" y="25576"/>
                      <a:pt x="21978" y="24893"/>
                    </a:cubicBezTo>
                    <a:cubicBezTo>
                      <a:pt x="21921" y="24309"/>
                      <a:pt x="21481" y="24043"/>
                      <a:pt x="20833" y="24043"/>
                    </a:cubicBezTo>
                    <a:cubicBezTo>
                      <a:pt x="20166" y="24043"/>
                      <a:pt x="19278" y="24325"/>
                      <a:pt x="18358" y="24831"/>
                    </a:cubicBezTo>
                    <a:cubicBezTo>
                      <a:pt x="18050" y="25001"/>
                      <a:pt x="17706" y="25080"/>
                      <a:pt x="17350" y="25080"/>
                    </a:cubicBezTo>
                    <a:cubicBezTo>
                      <a:pt x="15611" y="25080"/>
                      <a:pt x="13590" y="23212"/>
                      <a:pt x="14112" y="21086"/>
                    </a:cubicBezTo>
                    <a:cubicBezTo>
                      <a:pt x="14492" y="19533"/>
                      <a:pt x="15951" y="18944"/>
                      <a:pt x="17431" y="18944"/>
                    </a:cubicBezTo>
                    <a:cubicBezTo>
                      <a:pt x="18391" y="18944"/>
                      <a:pt x="19360" y="19192"/>
                      <a:pt x="20049" y="19585"/>
                    </a:cubicBezTo>
                    <a:cubicBezTo>
                      <a:pt x="20375" y="19772"/>
                      <a:pt x="20645" y="19848"/>
                      <a:pt x="20868" y="19848"/>
                    </a:cubicBezTo>
                    <a:cubicBezTo>
                      <a:pt x="21841" y="19848"/>
                      <a:pt x="21924" y="18401"/>
                      <a:pt x="21924" y="18401"/>
                    </a:cubicBezTo>
                    <a:lnTo>
                      <a:pt x="21924" y="7652"/>
                    </a:lnTo>
                    <a:lnTo>
                      <a:pt x="10552" y="7652"/>
                    </a:lnTo>
                    <a:cubicBezTo>
                      <a:pt x="10552" y="7652"/>
                      <a:pt x="10531" y="7658"/>
                      <a:pt x="10497" y="7658"/>
                    </a:cubicBezTo>
                    <a:cubicBezTo>
                      <a:pt x="10361" y="7658"/>
                      <a:pt x="10012" y="7577"/>
                      <a:pt x="9863" y="6780"/>
                    </a:cubicBezTo>
                    <a:cubicBezTo>
                      <a:pt x="9676" y="5780"/>
                      <a:pt x="10300" y="5157"/>
                      <a:pt x="10676" y="3154"/>
                    </a:cubicBezTo>
                    <a:cubicBezTo>
                      <a:pt x="10957" y="1666"/>
                      <a:pt x="9327" y="1"/>
                      <a:pt x="7496" y="1"/>
                    </a:cubicBezTo>
                    <a:close/>
                  </a:path>
                </a:pathLst>
              </a:custGeom>
              <a:solidFill>
                <a:srgbClr val="FFFFFF">
                  <a:alpha val="36078"/>
                </a:srgbClr>
              </a:solidFill>
              <a:ln>
                <a:noFill/>
              </a:ln>
            </p:spPr>
            <p:txBody>
              <a:bodyPr spcFirstLastPara="1" wrap="square" lIns="162600" tIns="162600" rIns="162600" bIns="1626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50" name="Google Shape;650;p56"/>
          <p:cNvGrpSpPr/>
          <p:nvPr/>
        </p:nvGrpSpPr>
        <p:grpSpPr>
          <a:xfrm>
            <a:off x="3440014" y="2743515"/>
            <a:ext cx="2567868" cy="4232868"/>
            <a:chOff x="2058947" y="1798163"/>
            <a:chExt cx="784537" cy="1291454"/>
          </a:xfrm>
        </p:grpSpPr>
        <p:sp>
          <p:nvSpPr>
            <p:cNvPr id="651" name="Google Shape;651;p56"/>
            <p:cNvSpPr/>
            <p:nvPr/>
          </p:nvSpPr>
          <p:spPr>
            <a:xfrm>
              <a:off x="2400062" y="2130213"/>
              <a:ext cx="443422" cy="646898"/>
            </a:xfrm>
            <a:custGeom>
              <a:avLst/>
              <a:gdLst/>
              <a:ahLst/>
              <a:cxnLst/>
              <a:rect l="l" t="t" r="r" b="b"/>
              <a:pathLst>
                <a:path w="25728" h="37534" extrusionOk="0">
                  <a:moveTo>
                    <a:pt x="13094" y="0"/>
                  </a:moveTo>
                  <a:cubicBezTo>
                    <a:pt x="12846" y="0"/>
                    <a:pt x="12593" y="23"/>
                    <a:pt x="12336" y="70"/>
                  </a:cubicBezTo>
                  <a:cubicBezTo>
                    <a:pt x="10786" y="354"/>
                    <a:pt x="9522" y="1571"/>
                    <a:pt x="9189" y="3111"/>
                  </a:cubicBezTo>
                  <a:cubicBezTo>
                    <a:pt x="8921" y="4343"/>
                    <a:pt x="9224" y="5502"/>
                    <a:pt x="9881" y="6386"/>
                  </a:cubicBezTo>
                  <a:cubicBezTo>
                    <a:pt x="10301" y="6948"/>
                    <a:pt x="10494" y="7651"/>
                    <a:pt x="10494" y="8353"/>
                  </a:cubicBezTo>
                  <a:lnTo>
                    <a:pt x="10494" y="8707"/>
                  </a:lnTo>
                  <a:lnTo>
                    <a:pt x="2" y="8707"/>
                  </a:lnTo>
                  <a:lnTo>
                    <a:pt x="2" y="20427"/>
                  </a:lnTo>
                  <a:lnTo>
                    <a:pt x="491" y="20427"/>
                  </a:lnTo>
                  <a:cubicBezTo>
                    <a:pt x="1193" y="20427"/>
                    <a:pt x="1895" y="20235"/>
                    <a:pt x="2458" y="19816"/>
                  </a:cubicBezTo>
                  <a:cubicBezTo>
                    <a:pt x="3123" y="19320"/>
                    <a:pt x="3947" y="19026"/>
                    <a:pt x="4841" y="19026"/>
                  </a:cubicBezTo>
                  <a:cubicBezTo>
                    <a:pt x="5132" y="19026"/>
                    <a:pt x="5430" y="19057"/>
                    <a:pt x="5732" y="19122"/>
                  </a:cubicBezTo>
                  <a:cubicBezTo>
                    <a:pt x="7272" y="19456"/>
                    <a:pt x="8489" y="20720"/>
                    <a:pt x="8774" y="22270"/>
                  </a:cubicBezTo>
                  <a:cubicBezTo>
                    <a:pt x="9239" y="24813"/>
                    <a:pt x="7299" y="27030"/>
                    <a:pt x="4840" y="27030"/>
                  </a:cubicBezTo>
                  <a:cubicBezTo>
                    <a:pt x="3979" y="27030"/>
                    <a:pt x="3181" y="26756"/>
                    <a:pt x="2530" y="26292"/>
                  </a:cubicBezTo>
                  <a:cubicBezTo>
                    <a:pt x="1950" y="25879"/>
                    <a:pt x="1253" y="25665"/>
                    <a:pt x="542" y="25665"/>
                  </a:cubicBezTo>
                  <a:lnTo>
                    <a:pt x="0" y="25665"/>
                  </a:lnTo>
                  <a:lnTo>
                    <a:pt x="0" y="37533"/>
                  </a:lnTo>
                  <a:lnTo>
                    <a:pt x="10166" y="37533"/>
                  </a:lnTo>
                  <a:cubicBezTo>
                    <a:pt x="10124" y="37179"/>
                    <a:pt x="10103" y="36841"/>
                    <a:pt x="10103" y="36522"/>
                  </a:cubicBezTo>
                  <a:cubicBezTo>
                    <a:pt x="10103" y="36522"/>
                    <a:pt x="10072" y="33340"/>
                    <a:pt x="10457" y="31778"/>
                  </a:cubicBezTo>
                  <a:cubicBezTo>
                    <a:pt x="10840" y="30216"/>
                    <a:pt x="11844" y="29923"/>
                    <a:pt x="12725" y="29921"/>
                  </a:cubicBezTo>
                  <a:cubicBezTo>
                    <a:pt x="13335" y="29921"/>
                    <a:pt x="14373" y="29936"/>
                    <a:pt x="15223" y="29936"/>
                  </a:cubicBezTo>
                  <a:cubicBezTo>
                    <a:pt x="15523" y="29936"/>
                    <a:pt x="15798" y="29934"/>
                    <a:pt x="16024" y="29929"/>
                  </a:cubicBezTo>
                  <a:cubicBezTo>
                    <a:pt x="17598" y="29892"/>
                    <a:pt x="17991" y="29353"/>
                    <a:pt x="18394" y="28694"/>
                  </a:cubicBezTo>
                  <a:cubicBezTo>
                    <a:pt x="18798" y="28035"/>
                    <a:pt x="20178" y="24094"/>
                    <a:pt x="20879" y="23240"/>
                  </a:cubicBezTo>
                  <a:cubicBezTo>
                    <a:pt x="21580" y="22385"/>
                    <a:pt x="22550" y="22580"/>
                    <a:pt x="22798" y="21885"/>
                  </a:cubicBezTo>
                  <a:cubicBezTo>
                    <a:pt x="23048" y="21191"/>
                    <a:pt x="22405" y="20677"/>
                    <a:pt x="22405" y="20677"/>
                  </a:cubicBezTo>
                  <a:cubicBezTo>
                    <a:pt x="22405" y="20677"/>
                    <a:pt x="23583" y="20526"/>
                    <a:pt x="23922" y="19905"/>
                  </a:cubicBezTo>
                  <a:cubicBezTo>
                    <a:pt x="24185" y="19419"/>
                    <a:pt x="23685" y="18507"/>
                    <a:pt x="23519" y="18181"/>
                  </a:cubicBezTo>
                  <a:cubicBezTo>
                    <a:pt x="23010" y="17193"/>
                    <a:pt x="22990" y="15169"/>
                    <a:pt x="22990" y="15169"/>
                  </a:cubicBezTo>
                  <a:cubicBezTo>
                    <a:pt x="22990" y="15169"/>
                    <a:pt x="25484" y="14366"/>
                    <a:pt x="25617" y="13390"/>
                  </a:cubicBezTo>
                  <a:cubicBezTo>
                    <a:pt x="25728" y="12599"/>
                    <a:pt x="24052" y="11918"/>
                    <a:pt x="21979" y="10161"/>
                  </a:cubicBezTo>
                  <a:cubicBezTo>
                    <a:pt x="21508" y="9761"/>
                    <a:pt x="21384" y="9285"/>
                    <a:pt x="21391" y="8706"/>
                  </a:cubicBezTo>
                  <a:lnTo>
                    <a:pt x="15729" y="8706"/>
                  </a:lnTo>
                  <a:lnTo>
                    <a:pt x="15729" y="8301"/>
                  </a:lnTo>
                  <a:lnTo>
                    <a:pt x="15730" y="8301"/>
                  </a:lnTo>
                  <a:cubicBezTo>
                    <a:pt x="15730" y="7589"/>
                    <a:pt x="15945" y="6894"/>
                    <a:pt x="16358" y="6314"/>
                  </a:cubicBezTo>
                  <a:cubicBezTo>
                    <a:pt x="16823" y="5661"/>
                    <a:pt x="17096" y="4864"/>
                    <a:pt x="17096" y="4003"/>
                  </a:cubicBezTo>
                  <a:cubicBezTo>
                    <a:pt x="17096" y="1793"/>
                    <a:pt x="15304" y="0"/>
                    <a:pt x="13094" y="0"/>
                  </a:cubicBezTo>
                  <a:close/>
                </a:path>
              </a:pathLst>
            </a:custGeom>
            <a:solidFill>
              <a:srgbClr val="B4D9FC"/>
            </a:solidFill>
            <a:ln>
              <a:noFill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56"/>
            <p:cNvSpPr/>
            <p:nvPr/>
          </p:nvSpPr>
          <p:spPr>
            <a:xfrm>
              <a:off x="2058947" y="2280295"/>
              <a:ext cx="500349" cy="496868"/>
            </a:xfrm>
            <a:custGeom>
              <a:avLst/>
              <a:gdLst/>
              <a:ahLst/>
              <a:cxnLst/>
              <a:rect l="l" t="t" r="r" b="b"/>
              <a:pathLst>
                <a:path w="29031" h="28829" extrusionOk="0">
                  <a:moveTo>
                    <a:pt x="13931" y="0"/>
                  </a:moveTo>
                  <a:lnTo>
                    <a:pt x="13931" y="154"/>
                  </a:lnTo>
                  <a:cubicBezTo>
                    <a:pt x="13931" y="866"/>
                    <a:pt x="14146" y="1561"/>
                    <a:pt x="14559" y="2141"/>
                  </a:cubicBezTo>
                  <a:cubicBezTo>
                    <a:pt x="15023" y="2793"/>
                    <a:pt x="15297" y="3591"/>
                    <a:pt x="15297" y="4453"/>
                  </a:cubicBezTo>
                  <a:cubicBezTo>
                    <a:pt x="15297" y="6663"/>
                    <a:pt x="13505" y="8455"/>
                    <a:pt x="11294" y="8455"/>
                  </a:cubicBezTo>
                  <a:cubicBezTo>
                    <a:pt x="11047" y="8455"/>
                    <a:pt x="10793" y="8432"/>
                    <a:pt x="10537" y="8385"/>
                  </a:cubicBezTo>
                  <a:cubicBezTo>
                    <a:pt x="8987" y="8101"/>
                    <a:pt x="7723" y="6885"/>
                    <a:pt x="7389" y="5345"/>
                  </a:cubicBezTo>
                  <a:cubicBezTo>
                    <a:pt x="7123" y="4113"/>
                    <a:pt x="7426" y="2952"/>
                    <a:pt x="8083" y="2070"/>
                  </a:cubicBezTo>
                  <a:cubicBezTo>
                    <a:pt x="8502" y="1506"/>
                    <a:pt x="8694" y="805"/>
                    <a:pt x="8694" y="102"/>
                  </a:cubicBezTo>
                  <a:lnTo>
                    <a:pt x="8694" y="1"/>
                  </a:lnTo>
                  <a:lnTo>
                    <a:pt x="1" y="1"/>
                  </a:lnTo>
                  <a:cubicBezTo>
                    <a:pt x="1934" y="6757"/>
                    <a:pt x="6545" y="11425"/>
                    <a:pt x="10886" y="15776"/>
                  </a:cubicBezTo>
                  <a:cubicBezTo>
                    <a:pt x="14044" y="18943"/>
                    <a:pt x="14159" y="20808"/>
                    <a:pt x="14159" y="23591"/>
                  </a:cubicBezTo>
                  <a:cubicBezTo>
                    <a:pt x="14159" y="25356"/>
                    <a:pt x="13513" y="27269"/>
                    <a:pt x="12713" y="28829"/>
                  </a:cubicBezTo>
                  <a:lnTo>
                    <a:pt x="19796" y="28829"/>
                  </a:lnTo>
                  <a:lnTo>
                    <a:pt x="19796" y="16958"/>
                  </a:lnTo>
                  <a:lnTo>
                    <a:pt x="20334" y="16958"/>
                  </a:lnTo>
                  <a:cubicBezTo>
                    <a:pt x="21045" y="16958"/>
                    <a:pt x="21741" y="17172"/>
                    <a:pt x="22322" y="17585"/>
                  </a:cubicBezTo>
                  <a:cubicBezTo>
                    <a:pt x="22973" y="18050"/>
                    <a:pt x="23771" y="18323"/>
                    <a:pt x="24632" y="18323"/>
                  </a:cubicBezTo>
                  <a:cubicBezTo>
                    <a:pt x="27091" y="18323"/>
                    <a:pt x="29031" y="16107"/>
                    <a:pt x="28566" y="13564"/>
                  </a:cubicBezTo>
                  <a:cubicBezTo>
                    <a:pt x="28281" y="12014"/>
                    <a:pt x="27064" y="10750"/>
                    <a:pt x="25524" y="10416"/>
                  </a:cubicBezTo>
                  <a:cubicBezTo>
                    <a:pt x="25221" y="10351"/>
                    <a:pt x="24922" y="10319"/>
                    <a:pt x="24631" y="10319"/>
                  </a:cubicBezTo>
                  <a:cubicBezTo>
                    <a:pt x="23738" y="10319"/>
                    <a:pt x="22915" y="10613"/>
                    <a:pt x="22250" y="11109"/>
                  </a:cubicBezTo>
                  <a:cubicBezTo>
                    <a:pt x="21686" y="11528"/>
                    <a:pt x="20985" y="11721"/>
                    <a:pt x="20283" y="11721"/>
                  </a:cubicBezTo>
                  <a:lnTo>
                    <a:pt x="19794" y="11721"/>
                  </a:lnTo>
                  <a:lnTo>
                    <a:pt x="19794" y="0"/>
                  </a:lnTo>
                  <a:close/>
                </a:path>
              </a:pathLst>
            </a:custGeom>
            <a:solidFill>
              <a:srgbClr val="DD636E"/>
            </a:solidFill>
            <a:ln>
              <a:noFill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56"/>
            <p:cNvSpPr/>
            <p:nvPr/>
          </p:nvSpPr>
          <p:spPr>
            <a:xfrm>
              <a:off x="2400045" y="1798163"/>
              <a:ext cx="387184" cy="482132"/>
            </a:xfrm>
            <a:custGeom>
              <a:avLst/>
              <a:gdLst/>
              <a:ahLst/>
              <a:cxnLst/>
              <a:rect l="l" t="t" r="r" b="b"/>
              <a:pathLst>
                <a:path w="22465" h="27974" extrusionOk="0">
                  <a:moveTo>
                    <a:pt x="2157" y="1"/>
                  </a:moveTo>
                  <a:cubicBezTo>
                    <a:pt x="1458" y="1"/>
                    <a:pt x="739" y="28"/>
                    <a:pt x="0" y="84"/>
                  </a:cubicBezTo>
                  <a:lnTo>
                    <a:pt x="0" y="10911"/>
                  </a:lnTo>
                  <a:lnTo>
                    <a:pt x="492" y="10911"/>
                  </a:lnTo>
                  <a:lnTo>
                    <a:pt x="492" y="10913"/>
                  </a:lnTo>
                  <a:cubicBezTo>
                    <a:pt x="1194" y="10913"/>
                    <a:pt x="1896" y="10720"/>
                    <a:pt x="2459" y="10300"/>
                  </a:cubicBezTo>
                  <a:cubicBezTo>
                    <a:pt x="3123" y="9805"/>
                    <a:pt x="3948" y="9511"/>
                    <a:pt x="4842" y="9511"/>
                  </a:cubicBezTo>
                  <a:cubicBezTo>
                    <a:pt x="5133" y="9511"/>
                    <a:pt x="5431" y="9542"/>
                    <a:pt x="5733" y="9608"/>
                  </a:cubicBezTo>
                  <a:cubicBezTo>
                    <a:pt x="7273" y="9941"/>
                    <a:pt x="8490" y="11206"/>
                    <a:pt x="8775" y="12755"/>
                  </a:cubicBezTo>
                  <a:cubicBezTo>
                    <a:pt x="9240" y="15298"/>
                    <a:pt x="7300" y="17515"/>
                    <a:pt x="4841" y="17515"/>
                  </a:cubicBezTo>
                  <a:cubicBezTo>
                    <a:pt x="3980" y="17515"/>
                    <a:pt x="3182" y="17242"/>
                    <a:pt x="2531" y="16777"/>
                  </a:cubicBezTo>
                  <a:cubicBezTo>
                    <a:pt x="1951" y="16364"/>
                    <a:pt x="1254" y="16149"/>
                    <a:pt x="543" y="16149"/>
                  </a:cubicBezTo>
                  <a:lnTo>
                    <a:pt x="1" y="16149"/>
                  </a:lnTo>
                  <a:lnTo>
                    <a:pt x="1" y="27973"/>
                  </a:lnTo>
                  <a:lnTo>
                    <a:pt x="10493" y="27973"/>
                  </a:lnTo>
                  <a:lnTo>
                    <a:pt x="10493" y="27619"/>
                  </a:lnTo>
                  <a:cubicBezTo>
                    <a:pt x="10493" y="26917"/>
                    <a:pt x="10301" y="26214"/>
                    <a:pt x="9881" y="25652"/>
                  </a:cubicBezTo>
                  <a:cubicBezTo>
                    <a:pt x="9224" y="24771"/>
                    <a:pt x="8921" y="23609"/>
                    <a:pt x="9188" y="22377"/>
                  </a:cubicBezTo>
                  <a:cubicBezTo>
                    <a:pt x="9521" y="20837"/>
                    <a:pt x="10786" y="19620"/>
                    <a:pt x="12335" y="19336"/>
                  </a:cubicBezTo>
                  <a:cubicBezTo>
                    <a:pt x="12592" y="19289"/>
                    <a:pt x="12845" y="19266"/>
                    <a:pt x="13093" y="19266"/>
                  </a:cubicBezTo>
                  <a:cubicBezTo>
                    <a:pt x="15303" y="19266"/>
                    <a:pt x="17096" y="21059"/>
                    <a:pt x="17096" y="23269"/>
                  </a:cubicBezTo>
                  <a:cubicBezTo>
                    <a:pt x="17096" y="24130"/>
                    <a:pt x="16822" y="24928"/>
                    <a:pt x="16358" y="25580"/>
                  </a:cubicBezTo>
                  <a:cubicBezTo>
                    <a:pt x="15945" y="26158"/>
                    <a:pt x="15729" y="26855"/>
                    <a:pt x="15729" y="27567"/>
                  </a:cubicBezTo>
                  <a:lnTo>
                    <a:pt x="15729" y="27973"/>
                  </a:lnTo>
                  <a:lnTo>
                    <a:pt x="21392" y="27973"/>
                  </a:lnTo>
                  <a:cubicBezTo>
                    <a:pt x="21396" y="27641"/>
                    <a:pt x="21448" y="27271"/>
                    <a:pt x="21514" y="26852"/>
                  </a:cubicBezTo>
                  <a:cubicBezTo>
                    <a:pt x="21864" y="24646"/>
                    <a:pt x="22465" y="21542"/>
                    <a:pt x="22263" y="17052"/>
                  </a:cubicBezTo>
                  <a:cubicBezTo>
                    <a:pt x="21963" y="10390"/>
                    <a:pt x="15877" y="1"/>
                    <a:pt x="2157" y="1"/>
                  </a:cubicBezTo>
                  <a:close/>
                </a:path>
              </a:pathLst>
            </a:custGeom>
            <a:solidFill>
              <a:srgbClr val="F9EF63"/>
            </a:solidFill>
            <a:ln>
              <a:noFill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56"/>
            <p:cNvSpPr/>
            <p:nvPr/>
          </p:nvSpPr>
          <p:spPr>
            <a:xfrm>
              <a:off x="2400045" y="2777094"/>
              <a:ext cx="329964" cy="312488"/>
            </a:xfrm>
            <a:custGeom>
              <a:avLst/>
              <a:gdLst/>
              <a:ahLst/>
              <a:cxnLst/>
              <a:rect l="l" t="t" r="r" b="b"/>
              <a:pathLst>
                <a:path w="19145" h="18131" extrusionOk="0">
                  <a:moveTo>
                    <a:pt x="0" y="0"/>
                  </a:moveTo>
                  <a:lnTo>
                    <a:pt x="0" y="7628"/>
                  </a:lnTo>
                  <a:lnTo>
                    <a:pt x="490" y="7628"/>
                  </a:lnTo>
                  <a:cubicBezTo>
                    <a:pt x="1193" y="7628"/>
                    <a:pt x="1895" y="7435"/>
                    <a:pt x="2457" y="7015"/>
                  </a:cubicBezTo>
                  <a:cubicBezTo>
                    <a:pt x="3122" y="6520"/>
                    <a:pt x="3946" y="6226"/>
                    <a:pt x="4840" y="6226"/>
                  </a:cubicBezTo>
                  <a:cubicBezTo>
                    <a:pt x="5131" y="6226"/>
                    <a:pt x="5429" y="6257"/>
                    <a:pt x="5732" y="6323"/>
                  </a:cubicBezTo>
                  <a:cubicBezTo>
                    <a:pt x="7272" y="6656"/>
                    <a:pt x="8489" y="7921"/>
                    <a:pt x="8773" y="9470"/>
                  </a:cubicBezTo>
                  <a:cubicBezTo>
                    <a:pt x="9239" y="12014"/>
                    <a:pt x="7299" y="14230"/>
                    <a:pt x="4840" y="14230"/>
                  </a:cubicBezTo>
                  <a:cubicBezTo>
                    <a:pt x="3978" y="14230"/>
                    <a:pt x="3181" y="13957"/>
                    <a:pt x="2529" y="13492"/>
                  </a:cubicBezTo>
                  <a:cubicBezTo>
                    <a:pt x="1950" y="13079"/>
                    <a:pt x="1253" y="12864"/>
                    <a:pt x="542" y="12864"/>
                  </a:cubicBezTo>
                  <a:lnTo>
                    <a:pt x="0" y="12864"/>
                  </a:lnTo>
                  <a:lnTo>
                    <a:pt x="0" y="18130"/>
                  </a:lnTo>
                  <a:lnTo>
                    <a:pt x="19144" y="18130"/>
                  </a:lnTo>
                  <a:cubicBezTo>
                    <a:pt x="19144" y="18130"/>
                    <a:pt x="10898" y="6393"/>
                    <a:pt x="10166" y="0"/>
                  </a:cubicBezTo>
                  <a:close/>
                </a:path>
              </a:pathLst>
            </a:custGeom>
            <a:solidFill>
              <a:srgbClr val="FFC2A3"/>
            </a:solidFill>
            <a:ln>
              <a:noFill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56"/>
            <p:cNvSpPr/>
            <p:nvPr/>
          </p:nvSpPr>
          <p:spPr>
            <a:xfrm>
              <a:off x="2115168" y="2777146"/>
              <a:ext cx="444129" cy="312471"/>
            </a:xfrm>
            <a:custGeom>
              <a:avLst/>
              <a:gdLst/>
              <a:ahLst/>
              <a:cxnLst/>
              <a:rect l="l" t="t" r="r" b="b"/>
              <a:pathLst>
                <a:path w="25769" h="18130" extrusionOk="0">
                  <a:moveTo>
                    <a:pt x="9450" y="1"/>
                  </a:moveTo>
                  <a:cubicBezTo>
                    <a:pt x="8986" y="901"/>
                    <a:pt x="8471" y="1686"/>
                    <a:pt x="7998" y="2253"/>
                  </a:cubicBezTo>
                  <a:cubicBezTo>
                    <a:pt x="4753" y="6147"/>
                    <a:pt x="1" y="12839"/>
                    <a:pt x="33" y="18129"/>
                  </a:cubicBezTo>
                  <a:lnTo>
                    <a:pt x="16531" y="18129"/>
                  </a:lnTo>
                  <a:lnTo>
                    <a:pt x="16531" y="12863"/>
                  </a:lnTo>
                  <a:lnTo>
                    <a:pt x="17072" y="12863"/>
                  </a:lnTo>
                  <a:lnTo>
                    <a:pt x="17072" y="12862"/>
                  </a:lnTo>
                  <a:cubicBezTo>
                    <a:pt x="17783" y="12862"/>
                    <a:pt x="18479" y="13078"/>
                    <a:pt x="19060" y="13490"/>
                  </a:cubicBezTo>
                  <a:cubicBezTo>
                    <a:pt x="19711" y="13955"/>
                    <a:pt x="20509" y="14228"/>
                    <a:pt x="21370" y="14228"/>
                  </a:cubicBezTo>
                  <a:cubicBezTo>
                    <a:pt x="23829" y="14228"/>
                    <a:pt x="25769" y="12012"/>
                    <a:pt x="25304" y="9468"/>
                  </a:cubicBezTo>
                  <a:cubicBezTo>
                    <a:pt x="25019" y="7918"/>
                    <a:pt x="23802" y="6654"/>
                    <a:pt x="22262" y="6321"/>
                  </a:cubicBezTo>
                  <a:cubicBezTo>
                    <a:pt x="21960" y="6256"/>
                    <a:pt x="21662" y="6224"/>
                    <a:pt x="21371" y="6224"/>
                  </a:cubicBezTo>
                  <a:cubicBezTo>
                    <a:pt x="20478" y="6224"/>
                    <a:pt x="19653" y="6518"/>
                    <a:pt x="18988" y="7014"/>
                  </a:cubicBezTo>
                  <a:cubicBezTo>
                    <a:pt x="18424" y="7434"/>
                    <a:pt x="17723" y="7626"/>
                    <a:pt x="17021" y="7626"/>
                  </a:cubicBezTo>
                  <a:lnTo>
                    <a:pt x="16532" y="7626"/>
                  </a:lnTo>
                  <a:lnTo>
                    <a:pt x="16532" y="1"/>
                  </a:lnTo>
                  <a:close/>
                </a:path>
              </a:pathLst>
            </a:custGeom>
            <a:solidFill>
              <a:srgbClr val="055E7F"/>
            </a:solidFill>
            <a:ln>
              <a:noFill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6" name="Google Shape;656;p56"/>
          <p:cNvSpPr txBox="1"/>
          <p:nvPr/>
        </p:nvSpPr>
        <p:spPr>
          <a:xfrm>
            <a:off x="7391400" y="2302613"/>
            <a:ext cx="3723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CONVERSATORIOS EN:  </a:t>
            </a:r>
            <a:endParaRPr sz="2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57" name="Google Shape;657;p56"/>
          <p:cNvGrpSpPr/>
          <p:nvPr/>
        </p:nvGrpSpPr>
        <p:grpSpPr>
          <a:xfrm rot="-10795225">
            <a:off x="1785216" y="2072824"/>
            <a:ext cx="2016160" cy="2056421"/>
            <a:chOff x="9504734" y="-25051"/>
            <a:chExt cx="1400207" cy="1400831"/>
          </a:xfrm>
        </p:grpSpPr>
        <p:sp>
          <p:nvSpPr>
            <p:cNvPr id="658" name="Google Shape;658;p56"/>
            <p:cNvSpPr/>
            <p:nvPr/>
          </p:nvSpPr>
          <p:spPr>
            <a:xfrm>
              <a:off x="9504734" y="-25051"/>
              <a:ext cx="1400207" cy="1400831"/>
            </a:xfrm>
            <a:custGeom>
              <a:avLst/>
              <a:gdLst/>
              <a:ahLst/>
              <a:cxnLst/>
              <a:rect l="l" t="t" r="r" b="b"/>
              <a:pathLst>
                <a:path w="35935" h="35951" extrusionOk="0">
                  <a:moveTo>
                    <a:pt x="21374" y="0"/>
                  </a:moveTo>
                  <a:cubicBezTo>
                    <a:pt x="20748" y="0"/>
                    <a:pt x="20100" y="194"/>
                    <a:pt x="19496" y="656"/>
                  </a:cubicBezTo>
                  <a:cubicBezTo>
                    <a:pt x="17119" y="2466"/>
                    <a:pt x="19244" y="5029"/>
                    <a:pt x="19244" y="6468"/>
                  </a:cubicBezTo>
                  <a:cubicBezTo>
                    <a:pt x="19244" y="7531"/>
                    <a:pt x="18149" y="7669"/>
                    <a:pt x="17581" y="7669"/>
                  </a:cubicBezTo>
                  <a:cubicBezTo>
                    <a:pt x="17381" y="7669"/>
                    <a:pt x="17247" y="7652"/>
                    <a:pt x="17247" y="7652"/>
                  </a:cubicBezTo>
                  <a:lnTo>
                    <a:pt x="8245" y="7652"/>
                  </a:lnTo>
                  <a:lnTo>
                    <a:pt x="8245" y="18463"/>
                  </a:lnTo>
                  <a:cubicBezTo>
                    <a:pt x="8245" y="18463"/>
                    <a:pt x="8121" y="19463"/>
                    <a:pt x="7308" y="19650"/>
                  </a:cubicBezTo>
                  <a:cubicBezTo>
                    <a:pt x="7252" y="19662"/>
                    <a:pt x="7193" y="19668"/>
                    <a:pt x="7130" y="19668"/>
                  </a:cubicBezTo>
                  <a:cubicBezTo>
                    <a:pt x="6337" y="19668"/>
                    <a:pt x="4972" y="18753"/>
                    <a:pt x="3435" y="18753"/>
                  </a:cubicBezTo>
                  <a:cubicBezTo>
                    <a:pt x="3310" y="18753"/>
                    <a:pt x="3184" y="18759"/>
                    <a:pt x="3057" y="18772"/>
                  </a:cubicBezTo>
                  <a:cubicBezTo>
                    <a:pt x="1247" y="18959"/>
                    <a:pt x="0" y="21335"/>
                    <a:pt x="808" y="23207"/>
                  </a:cubicBezTo>
                  <a:cubicBezTo>
                    <a:pt x="1311" y="24370"/>
                    <a:pt x="2484" y="24882"/>
                    <a:pt x="3631" y="24882"/>
                  </a:cubicBezTo>
                  <a:cubicBezTo>
                    <a:pt x="4337" y="24882"/>
                    <a:pt x="5033" y="24688"/>
                    <a:pt x="5558" y="24332"/>
                  </a:cubicBezTo>
                  <a:cubicBezTo>
                    <a:pt x="6131" y="23942"/>
                    <a:pt x="6661" y="23758"/>
                    <a:pt x="7084" y="23758"/>
                  </a:cubicBezTo>
                  <a:cubicBezTo>
                    <a:pt x="7674" y="23758"/>
                    <a:pt x="8056" y="24116"/>
                    <a:pt x="8056" y="24771"/>
                  </a:cubicBezTo>
                  <a:lnTo>
                    <a:pt x="8056" y="35948"/>
                  </a:lnTo>
                  <a:lnTo>
                    <a:pt x="18615" y="35948"/>
                  </a:lnTo>
                  <a:cubicBezTo>
                    <a:pt x="18615" y="35948"/>
                    <a:pt x="20241" y="34961"/>
                    <a:pt x="19365" y="33647"/>
                  </a:cubicBezTo>
                  <a:cubicBezTo>
                    <a:pt x="18490" y="32336"/>
                    <a:pt x="17680" y="30274"/>
                    <a:pt x="19113" y="28713"/>
                  </a:cubicBezTo>
                  <a:cubicBezTo>
                    <a:pt x="19637" y="28145"/>
                    <a:pt x="20497" y="27865"/>
                    <a:pt x="21380" y="27865"/>
                  </a:cubicBezTo>
                  <a:cubicBezTo>
                    <a:pt x="22930" y="27865"/>
                    <a:pt x="24552" y="28726"/>
                    <a:pt x="24552" y="30399"/>
                  </a:cubicBezTo>
                  <a:cubicBezTo>
                    <a:pt x="24552" y="33027"/>
                    <a:pt x="22926" y="34574"/>
                    <a:pt x="24801" y="35950"/>
                  </a:cubicBezTo>
                  <a:lnTo>
                    <a:pt x="35864" y="35950"/>
                  </a:lnTo>
                  <a:cubicBezTo>
                    <a:pt x="35864" y="35950"/>
                    <a:pt x="35888" y="34138"/>
                    <a:pt x="35905" y="31970"/>
                  </a:cubicBezTo>
                  <a:cubicBezTo>
                    <a:pt x="35924" y="29084"/>
                    <a:pt x="35934" y="25578"/>
                    <a:pt x="35856" y="24895"/>
                  </a:cubicBezTo>
                  <a:cubicBezTo>
                    <a:pt x="35799" y="24311"/>
                    <a:pt x="35359" y="24045"/>
                    <a:pt x="34711" y="24045"/>
                  </a:cubicBezTo>
                  <a:cubicBezTo>
                    <a:pt x="34044" y="24045"/>
                    <a:pt x="33156" y="24327"/>
                    <a:pt x="32236" y="24833"/>
                  </a:cubicBezTo>
                  <a:cubicBezTo>
                    <a:pt x="31928" y="25003"/>
                    <a:pt x="31584" y="25082"/>
                    <a:pt x="31228" y="25082"/>
                  </a:cubicBezTo>
                  <a:cubicBezTo>
                    <a:pt x="29489" y="25082"/>
                    <a:pt x="27468" y="23214"/>
                    <a:pt x="27990" y="21088"/>
                  </a:cubicBezTo>
                  <a:cubicBezTo>
                    <a:pt x="28370" y="19535"/>
                    <a:pt x="29829" y="18946"/>
                    <a:pt x="31309" y="18946"/>
                  </a:cubicBezTo>
                  <a:cubicBezTo>
                    <a:pt x="32269" y="18946"/>
                    <a:pt x="33238" y="19194"/>
                    <a:pt x="33927" y="19587"/>
                  </a:cubicBezTo>
                  <a:cubicBezTo>
                    <a:pt x="34253" y="19774"/>
                    <a:pt x="34523" y="19850"/>
                    <a:pt x="34746" y="19850"/>
                  </a:cubicBezTo>
                  <a:cubicBezTo>
                    <a:pt x="35719" y="19850"/>
                    <a:pt x="35802" y="18403"/>
                    <a:pt x="35802" y="18403"/>
                  </a:cubicBezTo>
                  <a:lnTo>
                    <a:pt x="35802" y="7652"/>
                  </a:lnTo>
                  <a:lnTo>
                    <a:pt x="24430" y="7652"/>
                  </a:lnTo>
                  <a:cubicBezTo>
                    <a:pt x="24430" y="7652"/>
                    <a:pt x="24410" y="7657"/>
                    <a:pt x="24376" y="7657"/>
                  </a:cubicBezTo>
                  <a:cubicBezTo>
                    <a:pt x="24242" y="7657"/>
                    <a:pt x="23891" y="7577"/>
                    <a:pt x="23741" y="6779"/>
                  </a:cubicBezTo>
                  <a:cubicBezTo>
                    <a:pt x="23554" y="5779"/>
                    <a:pt x="24178" y="5156"/>
                    <a:pt x="24554" y="3154"/>
                  </a:cubicBezTo>
                  <a:cubicBezTo>
                    <a:pt x="24835" y="1665"/>
                    <a:pt x="23205" y="0"/>
                    <a:pt x="21374" y="0"/>
                  </a:cubicBezTo>
                  <a:close/>
                </a:path>
              </a:pathLst>
            </a:custGeom>
            <a:solidFill>
              <a:srgbClr val="8AC7FD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56"/>
            <p:cNvSpPr/>
            <p:nvPr/>
          </p:nvSpPr>
          <p:spPr>
            <a:xfrm>
              <a:off x="10045490" y="-24973"/>
              <a:ext cx="859451" cy="1245672"/>
            </a:xfrm>
            <a:custGeom>
              <a:avLst/>
              <a:gdLst/>
              <a:ahLst/>
              <a:cxnLst/>
              <a:rect l="l" t="t" r="r" b="b"/>
              <a:pathLst>
                <a:path w="22057" h="31969" extrusionOk="0">
                  <a:moveTo>
                    <a:pt x="7496" y="1"/>
                  </a:moveTo>
                  <a:cubicBezTo>
                    <a:pt x="6870" y="1"/>
                    <a:pt x="6222" y="195"/>
                    <a:pt x="5618" y="656"/>
                  </a:cubicBezTo>
                  <a:cubicBezTo>
                    <a:pt x="3241" y="2466"/>
                    <a:pt x="5366" y="5032"/>
                    <a:pt x="5366" y="6468"/>
                  </a:cubicBezTo>
                  <a:cubicBezTo>
                    <a:pt x="5366" y="7531"/>
                    <a:pt x="4271" y="7669"/>
                    <a:pt x="3703" y="7669"/>
                  </a:cubicBezTo>
                  <a:cubicBezTo>
                    <a:pt x="3503" y="7669"/>
                    <a:pt x="3369" y="7652"/>
                    <a:pt x="3369" y="7652"/>
                  </a:cubicBezTo>
                  <a:lnTo>
                    <a:pt x="1" y="7652"/>
                  </a:lnTo>
                  <a:cubicBezTo>
                    <a:pt x="2076" y="17740"/>
                    <a:pt x="10321" y="26465"/>
                    <a:pt x="22027" y="31968"/>
                  </a:cubicBezTo>
                  <a:cubicBezTo>
                    <a:pt x="22046" y="29082"/>
                    <a:pt x="22056" y="25576"/>
                    <a:pt x="21978" y="24893"/>
                  </a:cubicBezTo>
                  <a:cubicBezTo>
                    <a:pt x="21921" y="24309"/>
                    <a:pt x="21481" y="24043"/>
                    <a:pt x="20833" y="24043"/>
                  </a:cubicBezTo>
                  <a:cubicBezTo>
                    <a:pt x="20166" y="24043"/>
                    <a:pt x="19278" y="24325"/>
                    <a:pt x="18358" y="24831"/>
                  </a:cubicBezTo>
                  <a:cubicBezTo>
                    <a:pt x="18050" y="25001"/>
                    <a:pt x="17706" y="25080"/>
                    <a:pt x="17350" y="25080"/>
                  </a:cubicBezTo>
                  <a:cubicBezTo>
                    <a:pt x="15611" y="25080"/>
                    <a:pt x="13590" y="23212"/>
                    <a:pt x="14112" y="21086"/>
                  </a:cubicBezTo>
                  <a:cubicBezTo>
                    <a:pt x="14492" y="19533"/>
                    <a:pt x="15951" y="18944"/>
                    <a:pt x="17431" y="18944"/>
                  </a:cubicBezTo>
                  <a:cubicBezTo>
                    <a:pt x="18391" y="18944"/>
                    <a:pt x="19360" y="19192"/>
                    <a:pt x="20049" y="19585"/>
                  </a:cubicBezTo>
                  <a:cubicBezTo>
                    <a:pt x="20375" y="19772"/>
                    <a:pt x="20645" y="19848"/>
                    <a:pt x="20868" y="19848"/>
                  </a:cubicBezTo>
                  <a:cubicBezTo>
                    <a:pt x="21841" y="19848"/>
                    <a:pt x="21924" y="18401"/>
                    <a:pt x="21924" y="18401"/>
                  </a:cubicBezTo>
                  <a:lnTo>
                    <a:pt x="21924" y="7652"/>
                  </a:lnTo>
                  <a:lnTo>
                    <a:pt x="10552" y="7652"/>
                  </a:lnTo>
                  <a:cubicBezTo>
                    <a:pt x="10552" y="7652"/>
                    <a:pt x="10531" y="7658"/>
                    <a:pt x="10497" y="7658"/>
                  </a:cubicBezTo>
                  <a:cubicBezTo>
                    <a:pt x="10361" y="7658"/>
                    <a:pt x="10012" y="7577"/>
                    <a:pt x="9863" y="6780"/>
                  </a:cubicBezTo>
                  <a:cubicBezTo>
                    <a:pt x="9676" y="5780"/>
                    <a:pt x="10300" y="5157"/>
                    <a:pt x="10676" y="3154"/>
                  </a:cubicBezTo>
                  <a:cubicBezTo>
                    <a:pt x="10957" y="1666"/>
                    <a:pt x="9327" y="1"/>
                    <a:pt x="7496" y="1"/>
                  </a:cubicBezTo>
                  <a:close/>
                </a:path>
              </a:pathLst>
            </a:custGeom>
            <a:solidFill>
              <a:srgbClr val="FFFFFF">
                <a:alpha val="36078"/>
              </a:srgbClr>
            </a:solidFill>
            <a:ln>
              <a:noFill/>
            </a:ln>
          </p:spPr>
          <p:txBody>
            <a:bodyPr spcFirstLastPara="1" wrap="square" lIns="162600" tIns="162600" rIns="162600" bIns="1626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0" name="Google Shape;660;p56"/>
          <p:cNvSpPr txBox="1"/>
          <p:nvPr/>
        </p:nvSpPr>
        <p:spPr>
          <a:xfrm>
            <a:off x="1501324" y="4803500"/>
            <a:ext cx="1930500" cy="801000"/>
          </a:xfrm>
          <a:prstGeom prst="rect">
            <a:avLst/>
          </a:prstGeom>
          <a:solidFill>
            <a:srgbClr val="DD636E"/>
          </a:solidFill>
          <a:ln>
            <a:noFill/>
          </a:ln>
        </p:spPr>
        <p:txBody>
          <a:bodyPr spcFirstLastPara="1" wrap="square" lIns="162600" tIns="162600" rIns="162600" bIns="1626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PRUEBA SISCO  </a:t>
            </a:r>
            <a:endParaRPr sz="3800" b="1" i="0" u="none" strike="noStrike" cap="none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cxnSp>
        <p:nvCxnSpPr>
          <p:cNvPr id="661" name="Google Shape;661;p56"/>
          <p:cNvCxnSpPr>
            <a:endCxn id="660" idx="1"/>
          </p:cNvCxnSpPr>
          <p:nvPr/>
        </p:nvCxnSpPr>
        <p:spPr>
          <a:xfrm rot="5400000">
            <a:off x="295024" y="3706100"/>
            <a:ext cx="2704200" cy="291600"/>
          </a:xfrm>
          <a:prstGeom prst="bentConnector4">
            <a:avLst>
              <a:gd name="adj1" fmla="val -2"/>
              <a:gd name="adj2" fmla="val 181662"/>
            </a:avLst>
          </a:prstGeom>
          <a:noFill/>
          <a:ln w="9525" cap="flat" cmpd="sng">
            <a:solidFill>
              <a:srgbClr val="F2A1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2" name="Google Shape;662;p56"/>
          <p:cNvSpPr txBox="1"/>
          <p:nvPr/>
        </p:nvSpPr>
        <p:spPr>
          <a:xfrm>
            <a:off x="1458425" y="6536450"/>
            <a:ext cx="2016300" cy="1129200"/>
          </a:xfrm>
          <a:prstGeom prst="rect">
            <a:avLst/>
          </a:prstGeom>
          <a:noFill/>
          <a:ln w="9525" cap="flat" cmpd="sng">
            <a:solidFill>
              <a:srgbClr val="5F717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62600" tIns="162600" rIns="162600" bIns="1626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2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Permite Determinar necesidades</a:t>
            </a:r>
            <a:endParaRPr sz="1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3" name="Google Shape;663;p56"/>
          <p:cNvCxnSpPr>
            <a:stCxn id="660" idx="2"/>
            <a:endCxn id="662" idx="0"/>
          </p:cNvCxnSpPr>
          <p:nvPr/>
        </p:nvCxnSpPr>
        <p:spPr>
          <a:xfrm>
            <a:off x="2466574" y="5604500"/>
            <a:ext cx="0" cy="93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64" name="Google Shape;664;p56"/>
          <p:cNvCxnSpPr/>
          <p:nvPr/>
        </p:nvCxnSpPr>
        <p:spPr>
          <a:xfrm rot="10800000" flipH="1">
            <a:off x="5790275" y="3611200"/>
            <a:ext cx="1738200" cy="12300"/>
          </a:xfrm>
          <a:prstGeom prst="straightConnector1">
            <a:avLst/>
          </a:prstGeom>
          <a:noFill/>
          <a:ln w="9525" cap="flat" cmpd="sng">
            <a:solidFill>
              <a:srgbClr val="F2A36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6"/>
          <p:cNvSpPr txBox="1">
            <a:spLocks noGrp="1"/>
          </p:cNvSpPr>
          <p:nvPr>
            <p:ph type="title"/>
          </p:nvPr>
        </p:nvSpPr>
        <p:spPr>
          <a:xfrm>
            <a:off x="503526" y="557000"/>
            <a:ext cx="91428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3600" dirty="0" smtClean="0">
                <a:solidFill>
                  <a:srgbClr val="AA0013"/>
                </a:solidFill>
              </a:rPr>
              <a:t>COMEDOR  </a:t>
            </a:r>
            <a:r>
              <a:rPr lang="es-ES" sz="3600" dirty="0">
                <a:solidFill>
                  <a:srgbClr val="101010"/>
                </a:solidFill>
              </a:rPr>
              <a:t>ESTUDIANTIL</a:t>
            </a:r>
            <a:endParaRPr sz="3600" dirty="0"/>
          </a:p>
        </p:txBody>
      </p:sp>
      <p:sp>
        <p:nvSpPr>
          <p:cNvPr id="629" name="Google Shape;629;p56"/>
          <p:cNvSpPr/>
          <p:nvPr/>
        </p:nvSpPr>
        <p:spPr>
          <a:xfrm>
            <a:off x="516216" y="1481226"/>
            <a:ext cx="1251585" cy="24765"/>
          </a:xfrm>
          <a:custGeom>
            <a:avLst/>
            <a:gdLst/>
            <a:ahLst/>
            <a:cxnLst/>
            <a:rect l="l" t="t" r="r" b="b"/>
            <a:pathLst>
              <a:path w="1251585" h="24765" extrusionOk="0">
                <a:moveTo>
                  <a:pt x="1251572" y="0"/>
                </a:moveTo>
                <a:lnTo>
                  <a:pt x="0" y="0"/>
                </a:lnTo>
                <a:lnTo>
                  <a:pt x="0" y="24523"/>
                </a:lnTo>
                <a:lnTo>
                  <a:pt x="1251572" y="24523"/>
                </a:lnTo>
                <a:lnTo>
                  <a:pt x="1251572" y="0"/>
                </a:lnTo>
                <a:close/>
              </a:path>
            </a:pathLst>
          </a:custGeom>
          <a:solidFill>
            <a:srgbClr val="D41F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56"/>
          <p:cNvSpPr txBox="1"/>
          <p:nvPr/>
        </p:nvSpPr>
        <p:spPr>
          <a:xfrm>
            <a:off x="1767801" y="1290441"/>
            <a:ext cx="7131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Dirigido a </a:t>
            </a:r>
            <a:r>
              <a:rPr lang="es-ES" sz="1600" b="0" i="0" u="none" strike="noStrike" cap="none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s-ES" sz="1600" b="0" i="0" u="none" strike="noStrike" cap="none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studiantes con el beneficio</a:t>
            </a:r>
            <a:endParaRPr sz="16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33" y="1290441"/>
            <a:ext cx="15462379" cy="771257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9489" y="0"/>
            <a:ext cx="3316511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72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7"/>
          <p:cNvSpPr txBox="1"/>
          <p:nvPr/>
        </p:nvSpPr>
        <p:spPr>
          <a:xfrm>
            <a:off x="958883" y="6461834"/>
            <a:ext cx="12464040" cy="2222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425" rIns="0" bIns="0" anchor="t" anchorCtr="0">
            <a:spAutoFit/>
          </a:bodyPr>
          <a:lstStyle/>
          <a:p>
            <a:pPr marL="259363" marR="0" lvl="0" indent="-2473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Mediadores Comunicativos.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Apoyar el desarrollo del programa de inclusión por medio del control de asesorías.</a:t>
            </a:r>
            <a:endParaRPr sz="1695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Contribuir en la realización de lecturas y textos del español a L.S.C para el estudiante no oyente.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Contribuir en la interpretación L.S.C al español escrito y simultáneo.</a:t>
            </a:r>
            <a:endParaRPr sz="1695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Prestar apoyo a la realización de tutorías de autoformación acompañamiento al estudiante no oyente.</a:t>
            </a:r>
            <a:endParaRPr sz="1695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Apoyar en la implementación de vocabulario técnico en acuerdo con el estudiante no oyente.</a:t>
            </a:r>
            <a:endParaRPr sz="1695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Cursos en lengua de señas.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9363" marR="0" lvl="0" indent="-247314" algn="l" rtl="0">
              <a:lnSpc>
                <a:spcPct val="100000"/>
              </a:lnSpc>
              <a:spcBef>
                <a:spcPts val="149"/>
              </a:spcBef>
              <a:spcAft>
                <a:spcPts val="0"/>
              </a:spcAft>
              <a:buClr>
                <a:srgbClr val="A30013"/>
              </a:buClr>
              <a:buSzPts val="1696"/>
              <a:buFont typeface="Arial"/>
              <a:buChar char="►"/>
            </a:pPr>
            <a:r>
              <a:rPr lang="es-ES" sz="1695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Monitores y Auxiliares Docentes.</a:t>
            </a:r>
            <a:endParaRPr sz="1695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0" name="Google Shape;670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18575" y="6352"/>
            <a:ext cx="4426803" cy="1431477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7"/>
          <p:cNvSpPr txBox="1">
            <a:spLocks noGrp="1"/>
          </p:cNvSpPr>
          <p:nvPr>
            <p:ph type="title"/>
          </p:nvPr>
        </p:nvSpPr>
        <p:spPr>
          <a:xfrm>
            <a:off x="2323546" y="781813"/>
            <a:ext cx="5182154" cy="1299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675" rIns="0" bIns="0" anchor="ctr" anchorCtr="0">
            <a:spAutoFit/>
          </a:bodyPr>
          <a:lstStyle/>
          <a:p>
            <a:pPr marL="12682" lvl="0" indent="0" algn="l" rtl="0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3600"/>
              <a:buNone/>
            </a:pPr>
            <a:r>
              <a:rPr lang="es-ES" sz="2800">
                <a:solidFill>
                  <a:srgbClr val="C00000"/>
                </a:solidFill>
              </a:rPr>
              <a:t>ELEMENTOS CLAVES EN EL PROCESO DE </a:t>
            </a:r>
            <a:r>
              <a:rPr lang="es-ES">
                <a:solidFill>
                  <a:schemeClr val="dk1"/>
                </a:solidFill>
              </a:rPr>
              <a:t>INCLUSIÓN SOCIAL 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672" name="Google Shape;672;p57"/>
          <p:cNvGrpSpPr/>
          <p:nvPr/>
        </p:nvGrpSpPr>
        <p:grpSpPr>
          <a:xfrm>
            <a:off x="406503" y="408357"/>
            <a:ext cx="1639040" cy="1431554"/>
            <a:chOff x="1110183" y="735125"/>
            <a:chExt cx="958969" cy="982397"/>
          </a:xfrm>
        </p:grpSpPr>
        <p:sp>
          <p:nvSpPr>
            <p:cNvPr id="673" name="Google Shape;673;p57"/>
            <p:cNvSpPr/>
            <p:nvPr/>
          </p:nvSpPr>
          <p:spPr>
            <a:xfrm>
              <a:off x="1307528" y="1027277"/>
              <a:ext cx="604520" cy="690245"/>
            </a:xfrm>
            <a:custGeom>
              <a:avLst/>
              <a:gdLst/>
              <a:ahLst/>
              <a:cxnLst/>
              <a:rect l="l" t="t" r="r" b="b"/>
              <a:pathLst>
                <a:path w="604519" h="690244" extrusionOk="0">
                  <a:moveTo>
                    <a:pt x="464197" y="179031"/>
                  </a:moveTo>
                  <a:lnTo>
                    <a:pt x="457796" y="131432"/>
                  </a:lnTo>
                  <a:lnTo>
                    <a:pt x="439750" y="88671"/>
                  </a:lnTo>
                  <a:lnTo>
                    <a:pt x="411759" y="52438"/>
                  </a:lnTo>
                  <a:lnTo>
                    <a:pt x="375526" y="24447"/>
                  </a:lnTo>
                  <a:lnTo>
                    <a:pt x="332752" y="6400"/>
                  </a:lnTo>
                  <a:lnTo>
                    <a:pt x="285165" y="0"/>
                  </a:lnTo>
                  <a:lnTo>
                    <a:pt x="237566" y="6400"/>
                  </a:lnTo>
                  <a:lnTo>
                    <a:pt x="194805" y="24447"/>
                  </a:lnTo>
                  <a:lnTo>
                    <a:pt x="158572" y="52438"/>
                  </a:lnTo>
                  <a:lnTo>
                    <a:pt x="130568" y="88671"/>
                  </a:lnTo>
                  <a:lnTo>
                    <a:pt x="112522" y="131432"/>
                  </a:lnTo>
                  <a:lnTo>
                    <a:pt x="106133" y="179031"/>
                  </a:lnTo>
                  <a:lnTo>
                    <a:pt x="112522" y="226631"/>
                  </a:lnTo>
                  <a:lnTo>
                    <a:pt x="130568" y="269392"/>
                  </a:lnTo>
                  <a:lnTo>
                    <a:pt x="158572" y="305638"/>
                  </a:lnTo>
                  <a:lnTo>
                    <a:pt x="194805" y="333629"/>
                  </a:lnTo>
                  <a:lnTo>
                    <a:pt x="237566" y="351675"/>
                  </a:lnTo>
                  <a:lnTo>
                    <a:pt x="285165" y="358076"/>
                  </a:lnTo>
                  <a:lnTo>
                    <a:pt x="332752" y="351675"/>
                  </a:lnTo>
                  <a:lnTo>
                    <a:pt x="375526" y="333629"/>
                  </a:lnTo>
                  <a:lnTo>
                    <a:pt x="411759" y="305638"/>
                  </a:lnTo>
                  <a:lnTo>
                    <a:pt x="439750" y="269392"/>
                  </a:lnTo>
                  <a:lnTo>
                    <a:pt x="457796" y="226631"/>
                  </a:lnTo>
                  <a:lnTo>
                    <a:pt x="464197" y="179031"/>
                  </a:lnTo>
                  <a:close/>
                </a:path>
                <a:path w="604519" h="690244" extrusionOk="0">
                  <a:moveTo>
                    <a:pt x="604266" y="576148"/>
                  </a:moveTo>
                  <a:lnTo>
                    <a:pt x="587844" y="528091"/>
                  </a:lnTo>
                  <a:lnTo>
                    <a:pt x="583018" y="408457"/>
                  </a:lnTo>
                  <a:lnTo>
                    <a:pt x="568528" y="343903"/>
                  </a:lnTo>
                  <a:lnTo>
                    <a:pt x="532790" y="312178"/>
                  </a:lnTo>
                  <a:lnTo>
                    <a:pt x="464197" y="291096"/>
                  </a:lnTo>
                  <a:lnTo>
                    <a:pt x="368757" y="407416"/>
                  </a:lnTo>
                  <a:lnTo>
                    <a:pt x="299656" y="448868"/>
                  </a:lnTo>
                  <a:lnTo>
                    <a:pt x="223291" y="417880"/>
                  </a:lnTo>
                  <a:lnTo>
                    <a:pt x="106133" y="316852"/>
                  </a:lnTo>
                  <a:lnTo>
                    <a:pt x="71615" y="333857"/>
                  </a:lnTo>
                  <a:lnTo>
                    <a:pt x="44856" y="361403"/>
                  </a:lnTo>
                  <a:lnTo>
                    <a:pt x="25082" y="397421"/>
                  </a:lnTo>
                  <a:lnTo>
                    <a:pt x="11518" y="439851"/>
                  </a:lnTo>
                  <a:lnTo>
                    <a:pt x="3416" y="486587"/>
                  </a:lnTo>
                  <a:lnTo>
                    <a:pt x="0" y="535584"/>
                  </a:lnTo>
                  <a:lnTo>
                    <a:pt x="508" y="584771"/>
                  </a:lnTo>
                  <a:lnTo>
                    <a:pt x="4699" y="650049"/>
                  </a:lnTo>
                  <a:lnTo>
                    <a:pt x="14681" y="682002"/>
                  </a:lnTo>
                  <a:lnTo>
                    <a:pt x="38188" y="689813"/>
                  </a:lnTo>
                  <a:lnTo>
                    <a:pt x="82943" y="682663"/>
                  </a:lnTo>
                  <a:lnTo>
                    <a:pt x="139128" y="679030"/>
                  </a:lnTo>
                  <a:lnTo>
                    <a:pt x="269709" y="669137"/>
                  </a:lnTo>
                  <a:lnTo>
                    <a:pt x="417664" y="654392"/>
                  </a:lnTo>
                  <a:lnTo>
                    <a:pt x="526021" y="636282"/>
                  </a:lnTo>
                  <a:lnTo>
                    <a:pt x="579145" y="620102"/>
                  </a:lnTo>
                  <a:lnTo>
                    <a:pt x="603300" y="603440"/>
                  </a:lnTo>
                  <a:lnTo>
                    <a:pt x="604266" y="576148"/>
                  </a:lnTo>
                  <a:close/>
                </a:path>
              </a:pathLst>
            </a:custGeom>
            <a:solidFill>
              <a:srgbClr val="A3001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6"/>
                <a:buFont typeface="Arial"/>
                <a:buNone/>
              </a:pPr>
              <a:endParaRPr sz="179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74" name="Google Shape;674;p5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10183" y="1213238"/>
              <a:ext cx="235267" cy="1025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5" name="Google Shape;675;p5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31511" y="822753"/>
              <a:ext cx="301504" cy="32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6" name="Google Shape;676;p5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81681" y="735125"/>
              <a:ext cx="102044" cy="2357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7" name="Google Shape;677;p5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674771" y="791223"/>
              <a:ext cx="315279" cy="3185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8" name="Google Shape;678;p5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833885" y="1137193"/>
              <a:ext cx="235267" cy="1025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9" name="Google Shape;679;p57"/>
          <p:cNvGrpSpPr/>
          <p:nvPr/>
        </p:nvGrpSpPr>
        <p:grpSpPr>
          <a:xfrm>
            <a:off x="10914278" y="2716415"/>
            <a:ext cx="3481019" cy="3469359"/>
            <a:chOff x="10456667" y="3062275"/>
            <a:chExt cx="3485899" cy="3474223"/>
          </a:xfrm>
        </p:grpSpPr>
        <p:pic>
          <p:nvPicPr>
            <p:cNvPr id="680" name="Google Shape;680;p5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461751" y="3062275"/>
              <a:ext cx="3480815" cy="30937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1" name="Google Shape;681;p57"/>
            <p:cNvSpPr/>
            <p:nvPr/>
          </p:nvSpPr>
          <p:spPr>
            <a:xfrm>
              <a:off x="10558431" y="3167985"/>
              <a:ext cx="3267075" cy="2886710"/>
            </a:xfrm>
            <a:custGeom>
              <a:avLst/>
              <a:gdLst/>
              <a:ahLst/>
              <a:cxnLst/>
              <a:rect l="l" t="t" r="r" b="b"/>
              <a:pathLst>
                <a:path w="3267075" h="2886710" extrusionOk="0">
                  <a:moveTo>
                    <a:pt x="0" y="734742"/>
                  </a:moveTo>
                  <a:lnTo>
                    <a:pt x="29168" y="696323"/>
                  </a:lnTo>
                  <a:lnTo>
                    <a:pt x="59156" y="658898"/>
                  </a:lnTo>
                  <a:lnTo>
                    <a:pt x="89942" y="622468"/>
                  </a:lnTo>
                  <a:lnTo>
                    <a:pt x="121505" y="587038"/>
                  </a:lnTo>
                  <a:lnTo>
                    <a:pt x="153822" y="552611"/>
                  </a:lnTo>
                  <a:lnTo>
                    <a:pt x="186872" y="519190"/>
                  </a:lnTo>
                  <a:lnTo>
                    <a:pt x="220633" y="486778"/>
                  </a:lnTo>
                  <a:lnTo>
                    <a:pt x="255083" y="455378"/>
                  </a:lnTo>
                  <a:lnTo>
                    <a:pt x="290199" y="424994"/>
                  </a:lnTo>
                  <a:lnTo>
                    <a:pt x="325961" y="395629"/>
                  </a:lnTo>
                  <a:lnTo>
                    <a:pt x="362346" y="367287"/>
                  </a:lnTo>
                  <a:lnTo>
                    <a:pt x="399332" y="339970"/>
                  </a:lnTo>
                  <a:lnTo>
                    <a:pt x="436898" y="313683"/>
                  </a:lnTo>
                  <a:lnTo>
                    <a:pt x="475021" y="288427"/>
                  </a:lnTo>
                  <a:lnTo>
                    <a:pt x="513681" y="264207"/>
                  </a:lnTo>
                  <a:lnTo>
                    <a:pt x="552854" y="241026"/>
                  </a:lnTo>
                  <a:lnTo>
                    <a:pt x="592519" y="218887"/>
                  </a:lnTo>
                  <a:lnTo>
                    <a:pt x="632654" y="197793"/>
                  </a:lnTo>
                  <a:lnTo>
                    <a:pt x="673238" y="177748"/>
                  </a:lnTo>
                  <a:lnTo>
                    <a:pt x="714248" y="158755"/>
                  </a:lnTo>
                  <a:lnTo>
                    <a:pt x="755662" y="140817"/>
                  </a:lnTo>
                  <a:lnTo>
                    <a:pt x="797459" y="123937"/>
                  </a:lnTo>
                  <a:lnTo>
                    <a:pt x="839617" y="108119"/>
                  </a:lnTo>
                  <a:lnTo>
                    <a:pt x="882114" y="93367"/>
                  </a:lnTo>
                  <a:lnTo>
                    <a:pt x="924928" y="79683"/>
                  </a:lnTo>
                  <a:lnTo>
                    <a:pt x="968037" y="67070"/>
                  </a:lnTo>
                  <a:lnTo>
                    <a:pt x="1011419" y="55532"/>
                  </a:lnTo>
                  <a:lnTo>
                    <a:pt x="1055052" y="45073"/>
                  </a:lnTo>
                  <a:lnTo>
                    <a:pt x="1098916" y="35695"/>
                  </a:lnTo>
                  <a:lnTo>
                    <a:pt x="1142986" y="27402"/>
                  </a:lnTo>
                  <a:lnTo>
                    <a:pt x="1187243" y="20197"/>
                  </a:lnTo>
                  <a:lnTo>
                    <a:pt x="1231664" y="14083"/>
                  </a:lnTo>
                  <a:lnTo>
                    <a:pt x="1276226" y="9064"/>
                  </a:lnTo>
                  <a:lnTo>
                    <a:pt x="1320909" y="5143"/>
                  </a:lnTo>
                  <a:lnTo>
                    <a:pt x="1365690" y="2323"/>
                  </a:lnTo>
                  <a:lnTo>
                    <a:pt x="1410548" y="607"/>
                  </a:lnTo>
                  <a:lnTo>
                    <a:pt x="1455460" y="0"/>
                  </a:lnTo>
                  <a:lnTo>
                    <a:pt x="1500404" y="503"/>
                  </a:lnTo>
                  <a:lnTo>
                    <a:pt x="1545360" y="2121"/>
                  </a:lnTo>
                  <a:lnTo>
                    <a:pt x="1590304" y="4856"/>
                  </a:lnTo>
                  <a:lnTo>
                    <a:pt x="1635216" y="8712"/>
                  </a:lnTo>
                  <a:lnTo>
                    <a:pt x="1680073" y="13692"/>
                  </a:lnTo>
                  <a:lnTo>
                    <a:pt x="1724853" y="19800"/>
                  </a:lnTo>
                  <a:lnTo>
                    <a:pt x="1769534" y="27039"/>
                  </a:lnTo>
                  <a:lnTo>
                    <a:pt x="1814095" y="35412"/>
                  </a:lnTo>
                  <a:lnTo>
                    <a:pt x="1858514" y="44922"/>
                  </a:lnTo>
                  <a:lnTo>
                    <a:pt x="1902769" y="55572"/>
                  </a:lnTo>
                  <a:lnTo>
                    <a:pt x="1946837" y="67367"/>
                  </a:lnTo>
                  <a:lnTo>
                    <a:pt x="1990698" y="80309"/>
                  </a:lnTo>
                  <a:lnTo>
                    <a:pt x="2034328" y="94401"/>
                  </a:lnTo>
                  <a:lnTo>
                    <a:pt x="2077707" y="109647"/>
                  </a:lnTo>
                  <a:lnTo>
                    <a:pt x="2120813" y="126050"/>
                  </a:lnTo>
                  <a:lnTo>
                    <a:pt x="2163623" y="143613"/>
                  </a:lnTo>
                  <a:lnTo>
                    <a:pt x="2206116" y="162340"/>
                  </a:lnTo>
                  <a:lnTo>
                    <a:pt x="2248270" y="182234"/>
                  </a:lnTo>
                  <a:lnTo>
                    <a:pt x="2290062" y="203298"/>
                  </a:lnTo>
                  <a:lnTo>
                    <a:pt x="2331472" y="225536"/>
                  </a:lnTo>
                  <a:lnTo>
                    <a:pt x="2372477" y="248950"/>
                  </a:lnTo>
                  <a:lnTo>
                    <a:pt x="2413055" y="273544"/>
                  </a:lnTo>
                  <a:lnTo>
                    <a:pt x="2453185" y="299322"/>
                  </a:lnTo>
                  <a:lnTo>
                    <a:pt x="2492844" y="326286"/>
                  </a:lnTo>
                  <a:lnTo>
                    <a:pt x="2532011" y="354440"/>
                  </a:lnTo>
                  <a:lnTo>
                    <a:pt x="2570430" y="383608"/>
                  </a:lnTo>
                  <a:lnTo>
                    <a:pt x="2607855" y="413596"/>
                  </a:lnTo>
                  <a:lnTo>
                    <a:pt x="2644284" y="444383"/>
                  </a:lnTo>
                  <a:lnTo>
                    <a:pt x="2679715" y="475946"/>
                  </a:lnTo>
                  <a:lnTo>
                    <a:pt x="2714142" y="508263"/>
                  </a:lnTo>
                  <a:lnTo>
                    <a:pt x="2747563" y="541313"/>
                  </a:lnTo>
                  <a:lnTo>
                    <a:pt x="2779976" y="575074"/>
                  </a:lnTo>
                  <a:lnTo>
                    <a:pt x="2811375" y="609524"/>
                  </a:lnTo>
                  <a:lnTo>
                    <a:pt x="2841759" y="644640"/>
                  </a:lnTo>
                  <a:lnTo>
                    <a:pt x="2871124" y="680402"/>
                  </a:lnTo>
                  <a:lnTo>
                    <a:pt x="2899467" y="716787"/>
                  </a:lnTo>
                  <a:lnTo>
                    <a:pt x="2926784" y="753774"/>
                  </a:lnTo>
                  <a:lnTo>
                    <a:pt x="2953072" y="791340"/>
                  </a:lnTo>
                  <a:lnTo>
                    <a:pt x="2978327" y="829464"/>
                  </a:lnTo>
                  <a:lnTo>
                    <a:pt x="3002547" y="868123"/>
                  </a:lnTo>
                  <a:lnTo>
                    <a:pt x="3025729" y="907296"/>
                  </a:lnTo>
                  <a:lnTo>
                    <a:pt x="3047868" y="946962"/>
                  </a:lnTo>
                  <a:lnTo>
                    <a:pt x="3068962" y="987097"/>
                  </a:lnTo>
                  <a:lnTo>
                    <a:pt x="3089007" y="1027681"/>
                  </a:lnTo>
                  <a:lnTo>
                    <a:pt x="3108001" y="1068691"/>
                  </a:lnTo>
                  <a:lnTo>
                    <a:pt x="3125939" y="1110106"/>
                  </a:lnTo>
                  <a:lnTo>
                    <a:pt x="3142818" y="1151903"/>
                  </a:lnTo>
                  <a:lnTo>
                    <a:pt x="3158636" y="1194062"/>
                  </a:lnTo>
                  <a:lnTo>
                    <a:pt x="3173389" y="1236559"/>
                  </a:lnTo>
                  <a:lnTo>
                    <a:pt x="3187073" y="1279373"/>
                  </a:lnTo>
                  <a:lnTo>
                    <a:pt x="3199686" y="1322482"/>
                  </a:lnTo>
                  <a:lnTo>
                    <a:pt x="3211223" y="1365865"/>
                  </a:lnTo>
                  <a:lnTo>
                    <a:pt x="3221683" y="1409498"/>
                  </a:lnTo>
                  <a:lnTo>
                    <a:pt x="3231061" y="1453362"/>
                  </a:lnTo>
                  <a:lnTo>
                    <a:pt x="3239354" y="1497433"/>
                  </a:lnTo>
                  <a:lnTo>
                    <a:pt x="3246559" y="1541690"/>
                  </a:lnTo>
                  <a:lnTo>
                    <a:pt x="3252673" y="1586111"/>
                  </a:lnTo>
                  <a:lnTo>
                    <a:pt x="3257692" y="1630674"/>
                  </a:lnTo>
                  <a:lnTo>
                    <a:pt x="3261613" y="1675357"/>
                  </a:lnTo>
                  <a:lnTo>
                    <a:pt x="3264433" y="1720138"/>
                  </a:lnTo>
                  <a:lnTo>
                    <a:pt x="3266149" y="1764996"/>
                  </a:lnTo>
                  <a:lnTo>
                    <a:pt x="3266756" y="1809909"/>
                  </a:lnTo>
                  <a:lnTo>
                    <a:pt x="3266253" y="1854854"/>
                  </a:lnTo>
                  <a:lnTo>
                    <a:pt x="3264635" y="1899809"/>
                  </a:lnTo>
                  <a:lnTo>
                    <a:pt x="3261899" y="1944754"/>
                  </a:lnTo>
                  <a:lnTo>
                    <a:pt x="3258043" y="1989666"/>
                  </a:lnTo>
                  <a:lnTo>
                    <a:pt x="3253062" y="2034523"/>
                  </a:lnTo>
                  <a:lnTo>
                    <a:pt x="3246954" y="2079303"/>
                  </a:lnTo>
                  <a:lnTo>
                    <a:pt x="3239715" y="2123985"/>
                  </a:lnTo>
                  <a:lnTo>
                    <a:pt x="3231342" y="2168546"/>
                  </a:lnTo>
                  <a:lnTo>
                    <a:pt x="3221831" y="2212965"/>
                  </a:lnTo>
                  <a:lnTo>
                    <a:pt x="3211180" y="2257220"/>
                  </a:lnTo>
                  <a:lnTo>
                    <a:pt x="3199385" y="2301289"/>
                  </a:lnTo>
                  <a:lnTo>
                    <a:pt x="3186443" y="2345149"/>
                  </a:lnTo>
                  <a:lnTo>
                    <a:pt x="3172350" y="2388780"/>
                  </a:lnTo>
                  <a:lnTo>
                    <a:pt x="3157103" y="2432160"/>
                  </a:lnTo>
                  <a:lnTo>
                    <a:pt x="3140700" y="2475265"/>
                  </a:lnTo>
                  <a:lnTo>
                    <a:pt x="3123136" y="2518076"/>
                  </a:lnTo>
                  <a:lnTo>
                    <a:pt x="3104408" y="2560569"/>
                  </a:lnTo>
                  <a:lnTo>
                    <a:pt x="3084513" y="2602722"/>
                  </a:lnTo>
                  <a:lnTo>
                    <a:pt x="3063448" y="2644515"/>
                  </a:lnTo>
                  <a:lnTo>
                    <a:pt x="3041210" y="2685925"/>
                  </a:lnTo>
                  <a:lnTo>
                    <a:pt x="3017795" y="2726930"/>
                  </a:lnTo>
                  <a:lnTo>
                    <a:pt x="2993199" y="2767508"/>
                  </a:lnTo>
                  <a:lnTo>
                    <a:pt x="2967421" y="2807638"/>
                  </a:lnTo>
                  <a:lnTo>
                    <a:pt x="2940455" y="2847297"/>
                  </a:lnTo>
                  <a:lnTo>
                    <a:pt x="2912300" y="2886465"/>
                  </a:lnTo>
                </a:path>
              </a:pathLst>
            </a:custGeom>
            <a:noFill/>
            <a:ln w="101600" cap="flat" cmpd="sng">
              <a:solidFill>
                <a:srgbClr val="A300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6"/>
                <a:buFont typeface="Arial"/>
                <a:buNone/>
              </a:pPr>
              <a:endParaRPr sz="179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82" name="Google Shape;682;p5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456667" y="3420678"/>
              <a:ext cx="3115830" cy="31158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3" name="Google Shape;683;p57"/>
          <p:cNvGrpSpPr/>
          <p:nvPr/>
        </p:nvGrpSpPr>
        <p:grpSpPr>
          <a:xfrm>
            <a:off x="1366939" y="2623542"/>
            <a:ext cx="3481449" cy="3467522"/>
            <a:chOff x="1924304" y="3071419"/>
            <a:chExt cx="3486330" cy="3472383"/>
          </a:xfrm>
        </p:grpSpPr>
        <p:pic>
          <p:nvPicPr>
            <p:cNvPr id="684" name="Google Shape;684;p5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24304" y="3071419"/>
              <a:ext cx="3166871" cy="3422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5" name="Google Shape;685;p57"/>
            <p:cNvSpPr/>
            <p:nvPr/>
          </p:nvSpPr>
          <p:spPr>
            <a:xfrm>
              <a:off x="2041876" y="3175035"/>
              <a:ext cx="2961005" cy="3209290"/>
            </a:xfrm>
            <a:custGeom>
              <a:avLst/>
              <a:gdLst/>
              <a:ahLst/>
              <a:cxnLst/>
              <a:rect l="l" t="t" r="r" b="b"/>
              <a:pathLst>
                <a:path w="2961004" h="3209290" extrusionOk="0">
                  <a:moveTo>
                    <a:pt x="660662" y="3208984"/>
                  </a:moveTo>
                  <a:lnTo>
                    <a:pt x="623807" y="3177864"/>
                  </a:lnTo>
                  <a:lnTo>
                    <a:pt x="587986" y="3145977"/>
                  </a:lnTo>
                  <a:lnTo>
                    <a:pt x="553201" y="3113344"/>
                  </a:lnTo>
                  <a:lnTo>
                    <a:pt x="519454" y="3079987"/>
                  </a:lnTo>
                  <a:lnTo>
                    <a:pt x="486748" y="3045929"/>
                  </a:lnTo>
                  <a:lnTo>
                    <a:pt x="455085" y="3011191"/>
                  </a:lnTo>
                  <a:lnTo>
                    <a:pt x="424466" y="2975796"/>
                  </a:lnTo>
                  <a:lnTo>
                    <a:pt x="394894" y="2939765"/>
                  </a:lnTo>
                  <a:lnTo>
                    <a:pt x="366370" y="2903121"/>
                  </a:lnTo>
                  <a:lnTo>
                    <a:pt x="338898" y="2865886"/>
                  </a:lnTo>
                  <a:lnTo>
                    <a:pt x="312480" y="2828081"/>
                  </a:lnTo>
                  <a:lnTo>
                    <a:pt x="287116" y="2789729"/>
                  </a:lnTo>
                  <a:lnTo>
                    <a:pt x="262811" y="2750851"/>
                  </a:lnTo>
                  <a:lnTo>
                    <a:pt x="239565" y="2711470"/>
                  </a:lnTo>
                  <a:lnTo>
                    <a:pt x="217381" y="2671607"/>
                  </a:lnTo>
                  <a:lnTo>
                    <a:pt x="196261" y="2631285"/>
                  </a:lnTo>
                  <a:lnTo>
                    <a:pt x="176207" y="2590526"/>
                  </a:lnTo>
                  <a:lnTo>
                    <a:pt x="157221" y="2549351"/>
                  </a:lnTo>
                  <a:lnTo>
                    <a:pt x="139306" y="2507783"/>
                  </a:lnTo>
                  <a:lnTo>
                    <a:pt x="122464" y="2465844"/>
                  </a:lnTo>
                  <a:lnTo>
                    <a:pt x="106696" y="2423556"/>
                  </a:lnTo>
                  <a:lnTo>
                    <a:pt x="92005" y="2380940"/>
                  </a:lnTo>
                  <a:lnTo>
                    <a:pt x="78393" y="2338019"/>
                  </a:lnTo>
                  <a:lnTo>
                    <a:pt x="65863" y="2294815"/>
                  </a:lnTo>
                  <a:lnTo>
                    <a:pt x="54415" y="2251349"/>
                  </a:lnTo>
                  <a:lnTo>
                    <a:pt x="44054" y="2207644"/>
                  </a:lnTo>
                  <a:lnTo>
                    <a:pt x="34780" y="2163722"/>
                  </a:lnTo>
                  <a:lnTo>
                    <a:pt x="26595" y="2119605"/>
                  </a:lnTo>
                  <a:lnTo>
                    <a:pt x="19503" y="2075315"/>
                  </a:lnTo>
                  <a:lnTo>
                    <a:pt x="13505" y="2030874"/>
                  </a:lnTo>
                  <a:lnTo>
                    <a:pt x="8602" y="1986303"/>
                  </a:lnTo>
                  <a:lnTo>
                    <a:pt x="4799" y="1941625"/>
                  </a:lnTo>
                  <a:lnTo>
                    <a:pt x="2096" y="1896862"/>
                  </a:lnTo>
                  <a:lnTo>
                    <a:pt x="495" y="1852036"/>
                  </a:lnTo>
                  <a:lnTo>
                    <a:pt x="0" y="1807169"/>
                  </a:lnTo>
                  <a:lnTo>
                    <a:pt x="611" y="1762283"/>
                  </a:lnTo>
                  <a:lnTo>
                    <a:pt x="2331" y="1717400"/>
                  </a:lnTo>
                  <a:lnTo>
                    <a:pt x="5163" y="1672542"/>
                  </a:lnTo>
                  <a:lnTo>
                    <a:pt x="9108" y="1627730"/>
                  </a:lnTo>
                  <a:lnTo>
                    <a:pt x="14169" y="1582988"/>
                  </a:lnTo>
                  <a:lnTo>
                    <a:pt x="20347" y="1538337"/>
                  </a:lnTo>
                  <a:lnTo>
                    <a:pt x="27645" y="1493798"/>
                  </a:lnTo>
                  <a:lnTo>
                    <a:pt x="36065" y="1449395"/>
                  </a:lnTo>
                  <a:lnTo>
                    <a:pt x="45610" y="1405149"/>
                  </a:lnTo>
                  <a:lnTo>
                    <a:pt x="56280" y="1361082"/>
                  </a:lnTo>
                  <a:lnTo>
                    <a:pt x="68079" y="1317216"/>
                  </a:lnTo>
                  <a:lnTo>
                    <a:pt x="81009" y="1273573"/>
                  </a:lnTo>
                  <a:lnTo>
                    <a:pt x="95071" y="1230175"/>
                  </a:lnTo>
                  <a:lnTo>
                    <a:pt x="110269" y="1187044"/>
                  </a:lnTo>
                  <a:lnTo>
                    <a:pt x="126603" y="1144202"/>
                  </a:lnTo>
                  <a:lnTo>
                    <a:pt x="144077" y="1101671"/>
                  </a:lnTo>
                  <a:lnTo>
                    <a:pt x="162691" y="1059474"/>
                  </a:lnTo>
                  <a:lnTo>
                    <a:pt x="182450" y="1017632"/>
                  </a:lnTo>
                  <a:lnTo>
                    <a:pt x="203354" y="976167"/>
                  </a:lnTo>
                  <a:lnTo>
                    <a:pt x="225405" y="935101"/>
                  </a:lnTo>
                  <a:lnTo>
                    <a:pt x="248607" y="894456"/>
                  </a:lnTo>
                  <a:lnTo>
                    <a:pt x="272960" y="854254"/>
                  </a:lnTo>
                  <a:lnTo>
                    <a:pt x="298468" y="814518"/>
                  </a:lnTo>
                  <a:lnTo>
                    <a:pt x="325132" y="775269"/>
                  </a:lnTo>
                  <a:lnTo>
                    <a:pt x="352955" y="736529"/>
                  </a:lnTo>
                  <a:lnTo>
                    <a:pt x="381939" y="698321"/>
                  </a:lnTo>
                  <a:lnTo>
                    <a:pt x="412085" y="660666"/>
                  </a:lnTo>
                  <a:lnTo>
                    <a:pt x="443205" y="623810"/>
                  </a:lnTo>
                  <a:lnTo>
                    <a:pt x="475092" y="587989"/>
                  </a:lnTo>
                  <a:lnTo>
                    <a:pt x="507725" y="553203"/>
                  </a:lnTo>
                  <a:lnTo>
                    <a:pt x="541082" y="519456"/>
                  </a:lnTo>
                  <a:lnTo>
                    <a:pt x="575140" y="486750"/>
                  </a:lnTo>
                  <a:lnTo>
                    <a:pt x="609878" y="455086"/>
                  </a:lnTo>
                  <a:lnTo>
                    <a:pt x="645273" y="424466"/>
                  </a:lnTo>
                  <a:lnTo>
                    <a:pt x="681304" y="394894"/>
                  </a:lnTo>
                  <a:lnTo>
                    <a:pt x="717948" y="366370"/>
                  </a:lnTo>
                  <a:lnTo>
                    <a:pt x="755183" y="338898"/>
                  </a:lnTo>
                  <a:lnTo>
                    <a:pt x="792988" y="312479"/>
                  </a:lnTo>
                  <a:lnTo>
                    <a:pt x="831341" y="287116"/>
                  </a:lnTo>
                  <a:lnTo>
                    <a:pt x="870218" y="262810"/>
                  </a:lnTo>
                  <a:lnTo>
                    <a:pt x="909600" y="239564"/>
                  </a:lnTo>
                  <a:lnTo>
                    <a:pt x="949462" y="217380"/>
                  </a:lnTo>
                  <a:lnTo>
                    <a:pt x="989784" y="196259"/>
                  </a:lnTo>
                  <a:lnTo>
                    <a:pt x="1030543" y="176205"/>
                  </a:lnTo>
                  <a:lnTo>
                    <a:pt x="1071718" y="157220"/>
                  </a:lnTo>
                  <a:lnTo>
                    <a:pt x="1113286" y="139305"/>
                  </a:lnTo>
                  <a:lnTo>
                    <a:pt x="1155225" y="122462"/>
                  </a:lnTo>
                  <a:lnTo>
                    <a:pt x="1197514" y="106694"/>
                  </a:lnTo>
                  <a:lnTo>
                    <a:pt x="1240130" y="92003"/>
                  </a:lnTo>
                  <a:lnTo>
                    <a:pt x="1283051" y="78392"/>
                  </a:lnTo>
                  <a:lnTo>
                    <a:pt x="1326255" y="65861"/>
                  </a:lnTo>
                  <a:lnTo>
                    <a:pt x="1369721" y="54414"/>
                  </a:lnTo>
                  <a:lnTo>
                    <a:pt x="1413426" y="44052"/>
                  </a:lnTo>
                  <a:lnTo>
                    <a:pt x="1457348" y="34778"/>
                  </a:lnTo>
                  <a:lnTo>
                    <a:pt x="1501465" y="26594"/>
                  </a:lnTo>
                  <a:lnTo>
                    <a:pt x="1545755" y="19502"/>
                  </a:lnTo>
                  <a:lnTo>
                    <a:pt x="1590197" y="13504"/>
                  </a:lnTo>
                  <a:lnTo>
                    <a:pt x="1634768" y="8602"/>
                  </a:lnTo>
                  <a:lnTo>
                    <a:pt x="1679446" y="4798"/>
                  </a:lnTo>
                  <a:lnTo>
                    <a:pt x="1724209" y="2095"/>
                  </a:lnTo>
                  <a:lnTo>
                    <a:pt x="1769035" y="495"/>
                  </a:lnTo>
                  <a:lnTo>
                    <a:pt x="1813902" y="0"/>
                  </a:lnTo>
                  <a:lnTo>
                    <a:pt x="1858788" y="611"/>
                  </a:lnTo>
                  <a:lnTo>
                    <a:pt x="1903672" y="2332"/>
                  </a:lnTo>
                  <a:lnTo>
                    <a:pt x="1948530" y="5163"/>
                  </a:lnTo>
                  <a:lnTo>
                    <a:pt x="1993342" y="9109"/>
                  </a:lnTo>
                  <a:lnTo>
                    <a:pt x="2038084" y="14170"/>
                  </a:lnTo>
                  <a:lnTo>
                    <a:pt x="2082736" y="20348"/>
                  </a:lnTo>
                  <a:lnTo>
                    <a:pt x="2127274" y="27647"/>
                  </a:lnTo>
                  <a:lnTo>
                    <a:pt x="2171678" y="36067"/>
                  </a:lnTo>
                  <a:lnTo>
                    <a:pt x="2215925" y="45612"/>
                  </a:lnTo>
                  <a:lnTo>
                    <a:pt x="2259992" y="56282"/>
                  </a:lnTo>
                  <a:lnTo>
                    <a:pt x="2303859" y="68082"/>
                  </a:lnTo>
                  <a:lnTo>
                    <a:pt x="2347502" y="81011"/>
                  </a:lnTo>
                  <a:lnTo>
                    <a:pt x="2390900" y="95074"/>
                  </a:lnTo>
                  <a:lnTo>
                    <a:pt x="2434032" y="110272"/>
                  </a:lnTo>
                  <a:lnTo>
                    <a:pt x="2476874" y="126606"/>
                  </a:lnTo>
                  <a:lnTo>
                    <a:pt x="2519405" y="144080"/>
                  </a:lnTo>
                  <a:lnTo>
                    <a:pt x="2561603" y="162695"/>
                  </a:lnTo>
                  <a:lnTo>
                    <a:pt x="2603445" y="182453"/>
                  </a:lnTo>
                  <a:lnTo>
                    <a:pt x="2644911" y="203357"/>
                  </a:lnTo>
                  <a:lnTo>
                    <a:pt x="2685977" y="225409"/>
                  </a:lnTo>
                  <a:lnTo>
                    <a:pt x="2726622" y="248611"/>
                  </a:lnTo>
                  <a:lnTo>
                    <a:pt x="2766824" y="272964"/>
                  </a:lnTo>
                  <a:lnTo>
                    <a:pt x="2806561" y="298472"/>
                  </a:lnTo>
                  <a:lnTo>
                    <a:pt x="2845811" y="325136"/>
                  </a:lnTo>
                  <a:lnTo>
                    <a:pt x="2884551" y="352959"/>
                  </a:lnTo>
                  <a:lnTo>
                    <a:pt x="2922760" y="381943"/>
                  </a:lnTo>
                  <a:lnTo>
                    <a:pt x="2960416" y="412089"/>
                  </a:lnTo>
                </a:path>
              </a:pathLst>
            </a:custGeom>
            <a:noFill/>
            <a:ln w="101600" cap="flat" cmpd="sng">
              <a:solidFill>
                <a:srgbClr val="A3001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6"/>
                <a:buFont typeface="Arial"/>
                <a:buNone/>
              </a:pPr>
              <a:endParaRPr sz="179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86" name="Google Shape;686;p57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294181" y="3427349"/>
              <a:ext cx="3116453" cy="31164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7" name="Google Shape;687;p57"/>
          <p:cNvSpPr/>
          <p:nvPr/>
        </p:nvSpPr>
        <p:spPr>
          <a:xfrm rot="10800000" flipH="1">
            <a:off x="2323546" y="2148147"/>
            <a:ext cx="5182154" cy="139789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57"/>
          <p:cNvPicPr preferRelativeResize="0"/>
          <p:nvPr/>
        </p:nvPicPr>
        <p:blipFill rotWithShape="1">
          <a:blip r:embed="rId13">
            <a:alphaModFix/>
          </a:blip>
          <a:srcRect t="12413" b="21731"/>
          <a:stretch/>
        </p:blipFill>
        <p:spPr>
          <a:xfrm>
            <a:off x="6052825" y="2481276"/>
            <a:ext cx="3481449" cy="3980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36402" y="1"/>
            <a:ext cx="4419597" cy="1431846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22"/>
          <p:cNvSpPr txBox="1">
            <a:spLocks noGrp="1"/>
          </p:cNvSpPr>
          <p:nvPr>
            <p:ph type="title"/>
          </p:nvPr>
        </p:nvSpPr>
        <p:spPr>
          <a:xfrm>
            <a:off x="1346200" y="715925"/>
            <a:ext cx="7086600" cy="1859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CONTACTO</a:t>
            </a:r>
            <a:br>
              <a:rPr lang="es-ES"/>
            </a:br>
            <a:r>
              <a:rPr lang="es-ES" sz="2800">
                <a:solidFill>
                  <a:schemeClr val="dk1"/>
                </a:solidFill>
              </a:rPr>
              <a:t>Tel: 6611623 Ext. 122</a:t>
            </a:r>
            <a:br>
              <a:rPr lang="es-ES" sz="2800">
                <a:solidFill>
                  <a:schemeClr val="dk1"/>
                </a:solidFill>
              </a:rPr>
            </a:br>
            <a:r>
              <a:rPr lang="es-ES" sz="2800">
                <a:solidFill>
                  <a:schemeClr val="dk1"/>
                </a:solidFill>
              </a:rPr>
              <a:t>Correo: </a:t>
            </a:r>
            <a:r>
              <a:rPr lang="es-ES" sz="2800"/>
              <a:t>bienestar@unillanos.edu.co</a:t>
            </a:r>
            <a:br>
              <a:rPr lang="es-ES" sz="2800"/>
            </a:br>
            <a:endParaRPr sz="2800"/>
          </a:p>
        </p:txBody>
      </p:sp>
      <p:sp>
        <p:nvSpPr>
          <p:cNvPr id="695" name="Google Shape;695;p22"/>
          <p:cNvSpPr txBox="1"/>
          <p:nvPr/>
        </p:nvSpPr>
        <p:spPr>
          <a:xfrm>
            <a:off x="1085400" y="2292350"/>
            <a:ext cx="13128600" cy="58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Área Artístico y Cultura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areaartisticocultural@unillanos.edu.co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Área de Recreación y Deportes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actividadfisicaydeportes@unillanos.edu.co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Área de Desarrollo Humano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preu@unillanos.edu.co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Área de Salud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coorsalud@unillanos.edu.co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A30013"/>
                </a:solidFill>
                <a:latin typeface="Montserrat"/>
                <a:ea typeface="Montserrat"/>
                <a:cs typeface="Montserrat"/>
                <a:sym typeface="Montserrat"/>
              </a:rPr>
              <a:t>Área de Promoción Socio-económica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0" marR="508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ES"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areasocioeconomica@unillanos.edu.co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3150"/>
              <a:buFont typeface="Arial"/>
              <a:buNone/>
            </a:pPr>
            <a:endParaRPr sz="31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6" name="Google Shape;696;p22"/>
          <p:cNvSpPr/>
          <p:nvPr/>
        </p:nvSpPr>
        <p:spPr>
          <a:xfrm>
            <a:off x="1346200" y="2200126"/>
            <a:ext cx="7568340" cy="92224"/>
          </a:xfrm>
          <a:custGeom>
            <a:avLst/>
            <a:gdLst/>
            <a:ahLst/>
            <a:cxnLst/>
            <a:rect l="l" t="t" r="r" b="b"/>
            <a:pathLst>
              <a:path w="1251585" h="24764" extrusionOk="0">
                <a:moveTo>
                  <a:pt x="1251572" y="0"/>
                </a:moveTo>
                <a:lnTo>
                  <a:pt x="0" y="0"/>
                </a:lnTo>
                <a:lnTo>
                  <a:pt x="0" y="24510"/>
                </a:lnTo>
                <a:lnTo>
                  <a:pt x="1251572" y="24510"/>
                </a:lnTo>
                <a:lnTo>
                  <a:pt x="1251572" y="0"/>
                </a:lnTo>
                <a:close/>
              </a:path>
            </a:pathLst>
          </a:custGeom>
          <a:solidFill>
            <a:srgbClr val="A3001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16008</TotalTime>
  <Words>1418</Words>
  <Application>Microsoft Office PowerPoint</Application>
  <PresentationFormat>Personalizado</PresentationFormat>
  <Paragraphs>324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25</vt:i4>
      </vt:variant>
    </vt:vector>
  </HeadingPairs>
  <TitlesOfParts>
    <vt:vector size="44" baseType="lpstr">
      <vt:lpstr>Tahoma</vt:lpstr>
      <vt:lpstr>Calibri</vt:lpstr>
      <vt:lpstr>Arial Black</vt:lpstr>
      <vt:lpstr>Arial</vt:lpstr>
      <vt:lpstr>Fira Sans Condensed Medium</vt:lpstr>
      <vt:lpstr>Fira Sans Extra Condensed Medium</vt:lpstr>
      <vt:lpstr>Libre Franklin Medium</vt:lpstr>
      <vt:lpstr>Century Gothic</vt:lpstr>
      <vt:lpstr>Libre Franklin</vt:lpstr>
      <vt:lpstr>Open Sans</vt:lpstr>
      <vt:lpstr>Roboto</vt:lpstr>
      <vt:lpstr>Montserrat</vt:lpstr>
      <vt:lpstr>Fira Sans Condensed</vt:lpstr>
      <vt:lpstr>Arial Narrow</vt:lpstr>
      <vt:lpstr>Lato Light</vt:lpstr>
      <vt:lpstr>Noto Sans Symbols</vt:lpstr>
      <vt:lpstr>Office Theme</vt:lpstr>
      <vt:lpstr>Tema de Office</vt:lpstr>
      <vt:lpstr>1_Tema de Office</vt:lpstr>
      <vt:lpstr>Presentación de PowerPoint</vt:lpstr>
      <vt:lpstr>TALENTO HUMANO  BIENESTAR  INSTITUCIONAL</vt:lpstr>
      <vt:lpstr>ESTRUCTURA Y FUNCIONAMIENTO</vt:lpstr>
      <vt:lpstr>¿QUÉ SE ENTIENDE  POR BIENESTAR INSTITUCIONAL ? </vt:lpstr>
      <vt:lpstr>Área Artístico Cultural</vt:lpstr>
      <vt:lpstr>ÁREA DE ARTISTICO Y CULTURA</vt:lpstr>
      <vt:lpstr>Área Artístico Cultural</vt:lpstr>
      <vt:lpstr>Área de Recreación y Deportes</vt:lpstr>
      <vt:lpstr>ÁREA DE RECREACIÓN Y DEPORTE  </vt:lpstr>
      <vt:lpstr>Área de Recreación y Deportes</vt:lpstr>
      <vt:lpstr>Área de la  Salud</vt:lpstr>
      <vt:lpstr>ÁREA DE SALUD </vt:lpstr>
      <vt:lpstr>ÁREA DE SALUD </vt:lpstr>
      <vt:lpstr>Área de Promoción Socio-económica</vt:lpstr>
      <vt:lpstr>Presentación de PowerPoint</vt:lpstr>
      <vt:lpstr>Presentación de PowerPoint</vt:lpstr>
      <vt:lpstr>Presentación de PowerPoint</vt:lpstr>
      <vt:lpstr>Área de Desarrollo Humano</vt:lpstr>
      <vt:lpstr>CONSEJERÍA  ESTUDIANTIL</vt:lpstr>
      <vt:lpstr>Presentación de PowerPoint</vt:lpstr>
      <vt:lpstr>Presentación de PowerPoint</vt:lpstr>
      <vt:lpstr>CONSEJERÍA  ESTUDIANTIL</vt:lpstr>
      <vt:lpstr>COMEDOR  ESTUDIANTIL</vt:lpstr>
      <vt:lpstr>ELEMENTOS CLAVES EN EL PROCESO DE INCLUSIÓN SOCIAL </vt:lpstr>
      <vt:lpstr>CONTACTO Tel: 6611623 Ext. 122 Correo: bienestar@unillanos.edu.co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COMUNICACIONES8</cp:lastModifiedBy>
  <cp:revision>34</cp:revision>
  <dcterms:created xsi:type="dcterms:W3CDTF">2021-03-05T18:33:00Z</dcterms:created>
  <dcterms:modified xsi:type="dcterms:W3CDTF">2026-10-15T16:13:38Z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2021-03-05T00:00:00Z</vt:filetime>
  </property>
  <property fmtid="{D5CDD505-2E9C-101B-9397-08002B2CF9AE}" pid="3" name="Creator">
    <vt:lpwstr>Adobe Illustrator 25.2 (Windows)</vt:lpwstr>
  </property>
  <property fmtid="{D5CDD505-2E9C-101B-9397-08002B2CF9AE}" pid="4" name="LastSaved">
    <vt:filetime>2021-03-05T00:00:00Z</vt:filetime>
  </property>
</Properties>
</file>